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9" r:id="rId2"/>
    <p:sldId id="261" r:id="rId3"/>
    <p:sldId id="260" r:id="rId4"/>
    <p:sldId id="298" r:id="rId5"/>
    <p:sldId id="257" r:id="rId6"/>
    <p:sldId id="258" r:id="rId7"/>
    <p:sldId id="297" r:id="rId8"/>
    <p:sldId id="299" r:id="rId9"/>
    <p:sldId id="300" r:id="rId10"/>
    <p:sldId id="301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e+TJPazXeKlm3nhlU4AIKtSgh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BA3782-1A4A-4667-9E41-40FCBBBA253A}" v="25" dt="2025-02-03T03:59:33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33" autoAdjust="0"/>
    <p:restoredTop sz="93566" autoAdjust="0"/>
  </p:normalViewPr>
  <p:slideViewPr>
    <p:cSldViewPr snapToGrid="0">
      <p:cViewPr varScale="1">
        <p:scale>
          <a:sx n="60" d="100"/>
          <a:sy n="60" d="100"/>
        </p:scale>
        <p:origin x="912" y="2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francis" userId="beb738cb910edb9c" providerId="LiveId" clId="{23BA3782-1A4A-4667-9E41-40FCBBBA253A}"/>
    <pc:docChg chg="undo custSel addSld delSld modSld sldOrd">
      <pc:chgData name="wendy francis" userId="beb738cb910edb9c" providerId="LiveId" clId="{23BA3782-1A4A-4667-9E41-40FCBBBA253A}" dt="2025-02-03T04:01:45.010" v="1413" actId="6549"/>
      <pc:docMkLst>
        <pc:docMk/>
      </pc:docMkLst>
      <pc:sldChg chg="del ord">
        <pc:chgData name="wendy francis" userId="beb738cb910edb9c" providerId="LiveId" clId="{23BA3782-1A4A-4667-9E41-40FCBBBA253A}" dt="2025-02-03T01:38:47.076" v="706" actId="2696"/>
        <pc:sldMkLst>
          <pc:docMk/>
          <pc:sldMk cId="0" sldId="256"/>
        </pc:sldMkLst>
      </pc:sldChg>
      <pc:sldChg chg="delSp modSp mod">
        <pc:chgData name="wendy francis" userId="beb738cb910edb9c" providerId="LiveId" clId="{23BA3782-1A4A-4667-9E41-40FCBBBA253A}" dt="2025-02-03T04:01:14.211" v="1408" actId="6549"/>
        <pc:sldMkLst>
          <pc:docMk/>
          <pc:sldMk cId="0" sldId="257"/>
        </pc:sldMkLst>
        <pc:spChg chg="mod">
          <ac:chgData name="wendy francis" userId="beb738cb910edb9c" providerId="LiveId" clId="{23BA3782-1A4A-4667-9E41-40FCBBBA253A}" dt="2025-02-03T04:01:14.211" v="1408" actId="6549"/>
          <ac:spMkLst>
            <pc:docMk/>
            <pc:sldMk cId="0" sldId="257"/>
            <ac:spMk id="2" creationId="{9AD55788-D7FD-F809-D433-1D90055E793D}"/>
          </ac:spMkLst>
        </pc:spChg>
        <pc:picChg chg="del">
          <ac:chgData name="wendy francis" userId="beb738cb910edb9c" providerId="LiveId" clId="{23BA3782-1A4A-4667-9E41-40FCBBBA253A}" dt="2025-02-03T01:45:45.777" v="1388" actId="478"/>
          <ac:picMkLst>
            <pc:docMk/>
            <pc:sldMk cId="0" sldId="257"/>
            <ac:picMk id="101" creationId="{00000000-0000-0000-0000-000000000000}"/>
          </ac:picMkLst>
        </pc:picChg>
      </pc:sldChg>
      <pc:sldChg chg="delSp modSp mod">
        <pc:chgData name="wendy francis" userId="beb738cb910edb9c" providerId="LiveId" clId="{23BA3782-1A4A-4667-9E41-40FCBBBA253A}" dt="2025-02-03T04:01:22.116" v="1409" actId="20577"/>
        <pc:sldMkLst>
          <pc:docMk/>
          <pc:sldMk cId="0" sldId="258"/>
        </pc:sldMkLst>
        <pc:spChg chg="mod">
          <ac:chgData name="wendy francis" userId="beb738cb910edb9c" providerId="LiveId" clId="{23BA3782-1A4A-4667-9E41-40FCBBBA253A}" dt="2025-02-03T04:01:22.116" v="1409" actId="20577"/>
          <ac:spMkLst>
            <pc:docMk/>
            <pc:sldMk cId="0" sldId="258"/>
            <ac:spMk id="2" creationId="{49829611-78E8-CEDD-BB50-5C1BA40D413C}"/>
          </ac:spMkLst>
        </pc:spChg>
        <pc:picChg chg="del">
          <ac:chgData name="wendy francis" userId="beb738cb910edb9c" providerId="LiveId" clId="{23BA3782-1A4A-4667-9E41-40FCBBBA253A}" dt="2025-02-03T01:45:50.934" v="1389" actId="478"/>
          <ac:picMkLst>
            <pc:docMk/>
            <pc:sldMk cId="0" sldId="258"/>
            <ac:picMk id="112" creationId="{00000000-0000-0000-0000-000000000000}"/>
          </ac:picMkLst>
        </pc:picChg>
      </pc:sldChg>
      <pc:sldChg chg="addSp delSp modSp new mod setBg">
        <pc:chgData name="wendy francis" userId="beb738cb910edb9c" providerId="LiveId" clId="{23BA3782-1A4A-4667-9E41-40FCBBBA253A}" dt="2025-02-03T04:00:42.410" v="1404" actId="478"/>
        <pc:sldMkLst>
          <pc:docMk/>
          <pc:sldMk cId="3009342796" sldId="259"/>
        </pc:sldMkLst>
        <pc:spChg chg="mod">
          <ac:chgData name="wendy francis" userId="beb738cb910edb9c" providerId="LiveId" clId="{23BA3782-1A4A-4667-9E41-40FCBBBA253A}" dt="2025-02-03T01:46:25.679" v="1390" actId="26606"/>
          <ac:spMkLst>
            <pc:docMk/>
            <pc:sldMk cId="3009342796" sldId="259"/>
            <ac:spMk id="2" creationId="{C13A4B14-3C27-3595-4AE7-D366AB9FF320}"/>
          </ac:spMkLst>
        </pc:spChg>
        <pc:spChg chg="del mod">
          <ac:chgData name="wendy francis" userId="beb738cb910edb9c" providerId="LiveId" clId="{23BA3782-1A4A-4667-9E41-40FCBBBA253A}" dt="2025-02-03T01:46:25.679" v="1390" actId="26606"/>
          <ac:spMkLst>
            <pc:docMk/>
            <pc:sldMk cId="3009342796" sldId="259"/>
            <ac:spMk id="3" creationId="{0F44A50B-8564-C1B3-B69C-0347EFF3C206}"/>
          </ac:spMkLst>
        </pc:spChg>
        <pc:spChg chg="del">
          <ac:chgData name="wendy francis" userId="beb738cb910edb9c" providerId="LiveId" clId="{23BA3782-1A4A-4667-9E41-40FCBBBA253A}" dt="2025-02-03T04:00:42.410" v="1404" actId="478"/>
          <ac:spMkLst>
            <pc:docMk/>
            <pc:sldMk cId="3009342796" sldId="259"/>
            <ac:spMk id="3" creationId="{4F0DEF63-C963-8318-364C-9F49ADD38295}"/>
          </ac:spMkLst>
        </pc:spChg>
        <pc:spChg chg="add">
          <ac:chgData name="wendy francis" userId="beb738cb910edb9c" providerId="LiveId" clId="{23BA3782-1A4A-4667-9E41-40FCBBBA253A}" dt="2025-02-03T01:46:25.679" v="1390" actId="26606"/>
          <ac:spMkLst>
            <pc:docMk/>
            <pc:sldMk cId="3009342796" sldId="259"/>
            <ac:spMk id="9" creationId="{BACC6370-2D7E-4714-9D71-7542949D7D5D}"/>
          </ac:spMkLst>
        </pc:spChg>
        <pc:spChg chg="add">
          <ac:chgData name="wendy francis" userId="beb738cb910edb9c" providerId="LiveId" clId="{23BA3782-1A4A-4667-9E41-40FCBBBA253A}" dt="2025-02-03T01:46:25.679" v="1390" actId="26606"/>
          <ac:spMkLst>
            <pc:docMk/>
            <pc:sldMk cId="3009342796" sldId="259"/>
            <ac:spMk id="11" creationId="{F68B3F68-107C-434F-AA38-110D5EA91B85}"/>
          </ac:spMkLst>
        </pc:spChg>
        <pc:spChg chg="add">
          <ac:chgData name="wendy francis" userId="beb738cb910edb9c" providerId="LiveId" clId="{23BA3782-1A4A-4667-9E41-40FCBBBA253A}" dt="2025-02-03T01:46:25.679" v="1390" actId="26606"/>
          <ac:spMkLst>
            <pc:docMk/>
            <pc:sldMk cId="3009342796" sldId="259"/>
            <ac:spMk id="13" creationId="{AAD0DBB9-1A4B-4391-81D4-CB19F9AB918A}"/>
          </ac:spMkLst>
        </pc:spChg>
        <pc:spChg chg="add">
          <ac:chgData name="wendy francis" userId="beb738cb910edb9c" providerId="LiveId" clId="{23BA3782-1A4A-4667-9E41-40FCBBBA253A}" dt="2025-02-03T01:46:25.679" v="1390" actId="26606"/>
          <ac:spMkLst>
            <pc:docMk/>
            <pc:sldMk cId="3009342796" sldId="259"/>
            <ac:spMk id="15" creationId="{063BBA22-50EA-4C4D-BE05-F1CE4E63AA56}"/>
          </ac:spMkLst>
        </pc:spChg>
        <pc:graphicFrameChg chg="add">
          <ac:chgData name="wendy francis" userId="beb738cb910edb9c" providerId="LiveId" clId="{23BA3782-1A4A-4667-9E41-40FCBBBA253A}" dt="2025-02-03T01:46:25.679" v="1390" actId="26606"/>
          <ac:graphicFrameMkLst>
            <pc:docMk/>
            <pc:sldMk cId="3009342796" sldId="259"/>
            <ac:graphicFrameMk id="5" creationId="{53756FFF-A8DB-E4E4-BAA4-A269EE425F7D}"/>
          </ac:graphicFrameMkLst>
        </pc:graphicFrameChg>
      </pc:sldChg>
      <pc:sldChg chg="addSp modSp new mod setBg">
        <pc:chgData name="wendy francis" userId="beb738cb910edb9c" providerId="LiveId" clId="{23BA3782-1A4A-4667-9E41-40FCBBBA253A}" dt="2025-02-03T04:01:02.800" v="1406" actId="20577"/>
        <pc:sldMkLst>
          <pc:docMk/>
          <pc:sldMk cId="4002692443" sldId="260"/>
        </pc:sldMkLst>
        <pc:spChg chg="mod">
          <ac:chgData name="wendy francis" userId="beb738cb910edb9c" providerId="LiveId" clId="{23BA3782-1A4A-4667-9E41-40FCBBBA253A}" dt="2025-02-03T01:48:05.967" v="1394" actId="26606"/>
          <ac:spMkLst>
            <pc:docMk/>
            <pc:sldMk cId="4002692443" sldId="260"/>
            <ac:spMk id="2" creationId="{1E7ACFE6-D8B8-C613-A7E8-02A1DC7E8293}"/>
          </ac:spMkLst>
        </pc:spChg>
        <pc:spChg chg="mod">
          <ac:chgData name="wendy francis" userId="beb738cb910edb9c" providerId="LiveId" clId="{23BA3782-1A4A-4667-9E41-40FCBBBA253A}" dt="2025-02-03T01:48:05.967" v="1394" actId="26606"/>
          <ac:spMkLst>
            <pc:docMk/>
            <pc:sldMk cId="4002692443" sldId="260"/>
            <ac:spMk id="3" creationId="{8A8432BD-6B2B-04E7-2EBC-CF7118A8267C}"/>
          </ac:spMkLst>
        </pc:spChg>
        <pc:spChg chg="mod">
          <ac:chgData name="wendy francis" userId="beb738cb910edb9c" providerId="LiveId" clId="{23BA3782-1A4A-4667-9E41-40FCBBBA253A}" dt="2025-02-03T04:01:02.800" v="1406" actId="20577"/>
          <ac:spMkLst>
            <pc:docMk/>
            <pc:sldMk cId="4002692443" sldId="260"/>
            <ac:spMk id="4" creationId="{3CF03C04-9404-90FE-2946-448472CA106F}"/>
          </ac:spMkLst>
        </pc:spChg>
        <pc:spChg chg="add">
          <ac:chgData name="wendy francis" userId="beb738cb910edb9c" providerId="LiveId" clId="{23BA3782-1A4A-4667-9E41-40FCBBBA253A}" dt="2025-02-03T01:48:05.967" v="1394" actId="26606"/>
          <ac:spMkLst>
            <pc:docMk/>
            <pc:sldMk cId="4002692443" sldId="260"/>
            <ac:spMk id="8" creationId="{F4155C20-3F0E-4576-8A0B-C345B62312DA}"/>
          </ac:spMkLst>
        </pc:spChg>
        <pc:spChg chg="add">
          <ac:chgData name="wendy francis" userId="beb738cb910edb9c" providerId="LiveId" clId="{23BA3782-1A4A-4667-9E41-40FCBBBA253A}" dt="2025-02-03T01:48:05.967" v="1394" actId="26606"/>
          <ac:spMkLst>
            <pc:docMk/>
            <pc:sldMk cId="4002692443" sldId="260"/>
            <ac:spMk id="12" creationId="{0BAEB82B-9A6B-4982-B56B-7529C6EA9A95}"/>
          </ac:spMkLst>
        </pc:spChg>
        <pc:spChg chg="add">
          <ac:chgData name="wendy francis" userId="beb738cb910edb9c" providerId="LiveId" clId="{23BA3782-1A4A-4667-9E41-40FCBBBA253A}" dt="2025-02-03T01:48:05.967" v="1394" actId="26606"/>
          <ac:spMkLst>
            <pc:docMk/>
            <pc:sldMk cId="4002692443" sldId="260"/>
            <ac:spMk id="14" creationId="{FC71CE45-EECF-4555-AD4B-1B3D0D5D1540}"/>
          </ac:spMkLst>
        </pc:spChg>
        <pc:spChg chg="add">
          <ac:chgData name="wendy francis" userId="beb738cb910edb9c" providerId="LiveId" clId="{23BA3782-1A4A-4667-9E41-40FCBBBA253A}" dt="2025-02-03T01:48:05.967" v="1394" actId="26606"/>
          <ac:spMkLst>
            <pc:docMk/>
            <pc:sldMk cId="4002692443" sldId="260"/>
            <ac:spMk id="16" creationId="{53AA89D1-0C70-46BB-8E35-5722A4B18A78}"/>
          </ac:spMkLst>
        </pc:spChg>
        <pc:cxnChg chg="add">
          <ac:chgData name="wendy francis" userId="beb738cb910edb9c" providerId="LiveId" clId="{23BA3782-1A4A-4667-9E41-40FCBBBA253A}" dt="2025-02-03T01:48:05.967" v="1394" actId="26606"/>
          <ac:cxnSpMkLst>
            <pc:docMk/>
            <pc:sldMk cId="4002692443" sldId="260"/>
            <ac:cxnSpMk id="10" creationId="{56020367-4FD5-4596-8E10-C5F095CD8DBF}"/>
          </ac:cxnSpMkLst>
        </pc:cxnChg>
      </pc:sldChg>
      <pc:sldChg chg="addSp delSp modSp new mod ord setBg">
        <pc:chgData name="wendy francis" userId="beb738cb910edb9c" providerId="LiveId" clId="{23BA3782-1A4A-4667-9E41-40FCBBBA253A}" dt="2025-02-03T04:00:50.784" v="1405" actId="6549"/>
        <pc:sldMkLst>
          <pc:docMk/>
          <pc:sldMk cId="4210531036" sldId="261"/>
        </pc:sldMkLst>
        <pc:spChg chg="mod">
          <ac:chgData name="wendy francis" userId="beb738cb910edb9c" providerId="LiveId" clId="{23BA3782-1A4A-4667-9E41-40FCBBBA253A}" dt="2025-02-03T01:53:33.793" v="1403" actId="26606"/>
          <ac:spMkLst>
            <pc:docMk/>
            <pc:sldMk cId="4210531036" sldId="261"/>
            <ac:spMk id="2" creationId="{1FD5E6C0-D873-0508-81A2-5DD566B496E7}"/>
          </ac:spMkLst>
        </pc:spChg>
        <pc:spChg chg="add del mod">
          <ac:chgData name="wendy francis" userId="beb738cb910edb9c" providerId="LiveId" clId="{23BA3782-1A4A-4667-9E41-40FCBBBA253A}" dt="2025-02-03T01:47:22.611" v="1393" actId="26606"/>
          <ac:spMkLst>
            <pc:docMk/>
            <pc:sldMk cId="4210531036" sldId="261"/>
            <ac:spMk id="3" creationId="{0370A8A6-1C8F-A89A-3B5A-2D91D1174F6B}"/>
          </ac:spMkLst>
        </pc:spChg>
        <pc:spChg chg="mod">
          <ac:chgData name="wendy francis" userId="beb738cb910edb9c" providerId="LiveId" clId="{23BA3782-1A4A-4667-9E41-40FCBBBA253A}" dt="2025-02-03T04:00:50.784" v="1405" actId="6549"/>
          <ac:spMkLst>
            <pc:docMk/>
            <pc:sldMk cId="4210531036" sldId="261"/>
            <ac:spMk id="3" creationId="{D5DD3FE0-B87F-06AA-5B69-C0DE08E8BD2E}"/>
          </ac:spMkLst>
        </pc:spChg>
        <pc:spChg chg="add del">
          <ac:chgData name="wendy francis" userId="beb738cb910edb9c" providerId="LiveId" clId="{23BA3782-1A4A-4667-9E41-40FCBBBA253A}" dt="2025-02-03T01:47:22.550" v="1392" actId="26606"/>
          <ac:spMkLst>
            <pc:docMk/>
            <pc:sldMk cId="4210531036" sldId="261"/>
            <ac:spMk id="9" creationId="{BACC6370-2D7E-4714-9D71-7542949D7D5D}"/>
          </ac:spMkLst>
        </pc:spChg>
        <pc:spChg chg="add del">
          <ac:chgData name="wendy francis" userId="beb738cb910edb9c" providerId="LiveId" clId="{23BA3782-1A4A-4667-9E41-40FCBBBA253A}" dt="2025-02-03T01:47:22.550" v="1392" actId="26606"/>
          <ac:spMkLst>
            <pc:docMk/>
            <pc:sldMk cId="4210531036" sldId="261"/>
            <ac:spMk id="11" creationId="{F68B3F68-107C-434F-AA38-110D5EA91B85}"/>
          </ac:spMkLst>
        </pc:spChg>
        <pc:spChg chg="add del">
          <ac:chgData name="wendy francis" userId="beb738cb910edb9c" providerId="LiveId" clId="{23BA3782-1A4A-4667-9E41-40FCBBBA253A}" dt="2025-02-03T01:47:22.550" v="1392" actId="26606"/>
          <ac:spMkLst>
            <pc:docMk/>
            <pc:sldMk cId="4210531036" sldId="261"/>
            <ac:spMk id="13" creationId="{AAD0DBB9-1A4B-4391-81D4-CB19F9AB918A}"/>
          </ac:spMkLst>
        </pc:spChg>
        <pc:spChg chg="add del">
          <ac:chgData name="wendy francis" userId="beb738cb910edb9c" providerId="LiveId" clId="{23BA3782-1A4A-4667-9E41-40FCBBBA253A}" dt="2025-02-03T01:47:22.550" v="1392" actId="26606"/>
          <ac:spMkLst>
            <pc:docMk/>
            <pc:sldMk cId="4210531036" sldId="261"/>
            <ac:spMk id="15" creationId="{063BBA22-50EA-4C4D-BE05-F1CE4E63AA56}"/>
          </ac:spMkLst>
        </pc:spChg>
        <pc:spChg chg="add del">
          <ac:chgData name="wendy francis" userId="beb738cb910edb9c" providerId="LiveId" clId="{23BA3782-1A4A-4667-9E41-40FCBBBA253A}" dt="2025-02-03T01:53:33.793" v="1403" actId="26606"/>
          <ac:spMkLst>
            <pc:docMk/>
            <pc:sldMk cId="4210531036" sldId="261"/>
            <ac:spMk id="17" creationId="{BACC6370-2D7E-4714-9D71-7542949D7D5D}"/>
          </ac:spMkLst>
        </pc:spChg>
        <pc:spChg chg="add del">
          <ac:chgData name="wendy francis" userId="beb738cb910edb9c" providerId="LiveId" clId="{23BA3782-1A4A-4667-9E41-40FCBBBA253A}" dt="2025-02-03T01:53:33.793" v="1403" actId="26606"/>
          <ac:spMkLst>
            <pc:docMk/>
            <pc:sldMk cId="4210531036" sldId="261"/>
            <ac:spMk id="18" creationId="{F68B3F68-107C-434F-AA38-110D5EA91B85}"/>
          </ac:spMkLst>
        </pc:spChg>
        <pc:spChg chg="add del">
          <ac:chgData name="wendy francis" userId="beb738cb910edb9c" providerId="LiveId" clId="{23BA3782-1A4A-4667-9E41-40FCBBBA253A}" dt="2025-02-03T01:53:33.793" v="1403" actId="26606"/>
          <ac:spMkLst>
            <pc:docMk/>
            <pc:sldMk cId="4210531036" sldId="261"/>
            <ac:spMk id="19" creationId="{AAD0DBB9-1A4B-4391-81D4-CB19F9AB918A}"/>
          </ac:spMkLst>
        </pc:spChg>
        <pc:spChg chg="add del">
          <ac:chgData name="wendy francis" userId="beb738cb910edb9c" providerId="LiveId" clId="{23BA3782-1A4A-4667-9E41-40FCBBBA253A}" dt="2025-02-03T01:53:33.793" v="1403" actId="26606"/>
          <ac:spMkLst>
            <pc:docMk/>
            <pc:sldMk cId="4210531036" sldId="261"/>
            <ac:spMk id="20" creationId="{063BBA22-50EA-4C4D-BE05-F1CE4E63AA56}"/>
          </ac:spMkLst>
        </pc:spChg>
        <pc:spChg chg="add">
          <ac:chgData name="wendy francis" userId="beb738cb910edb9c" providerId="LiveId" clId="{23BA3782-1A4A-4667-9E41-40FCBBBA253A}" dt="2025-02-03T01:53:33.793" v="1403" actId="26606"/>
          <ac:spMkLst>
            <pc:docMk/>
            <pc:sldMk cId="4210531036" sldId="261"/>
            <ac:spMk id="26" creationId="{2659FDB4-FCBE-4A89-B46D-43D4FA54464D}"/>
          </ac:spMkLst>
        </pc:spChg>
        <pc:graphicFrameChg chg="add del">
          <ac:chgData name="wendy francis" userId="beb738cb910edb9c" providerId="LiveId" clId="{23BA3782-1A4A-4667-9E41-40FCBBBA253A}" dt="2025-02-03T01:47:22.550" v="1392" actId="26606"/>
          <ac:graphicFrameMkLst>
            <pc:docMk/>
            <pc:sldMk cId="4210531036" sldId="261"/>
            <ac:graphicFrameMk id="5" creationId="{22A4C81B-403B-D02E-AE3D-C1C40AF159AF}"/>
          </ac:graphicFrameMkLst>
        </pc:graphicFrameChg>
        <pc:graphicFrameChg chg="add mod modGraphic">
          <ac:chgData name="wendy francis" userId="beb738cb910edb9c" providerId="LiveId" clId="{23BA3782-1A4A-4667-9E41-40FCBBBA253A}" dt="2025-02-03T01:53:33.793" v="1403" actId="26606"/>
          <ac:graphicFrameMkLst>
            <pc:docMk/>
            <pc:sldMk cId="4210531036" sldId="261"/>
            <ac:graphicFrameMk id="21" creationId="{2277A7A9-340D-5C20-0391-5C671766BDF8}"/>
          </ac:graphicFrameMkLst>
        </pc:graphicFrameChg>
        <pc:cxnChg chg="add">
          <ac:chgData name="wendy francis" userId="beb738cb910edb9c" providerId="LiveId" clId="{23BA3782-1A4A-4667-9E41-40FCBBBA253A}" dt="2025-02-03T01:53:33.793" v="1403" actId="26606"/>
          <ac:cxnSpMkLst>
            <pc:docMk/>
            <pc:sldMk cId="4210531036" sldId="261"/>
            <ac:cxnSpMk id="28" creationId="{C8F51B3F-8331-4E4A-AE96-D47B1006EEAD}"/>
          </ac:cxnSpMkLst>
        </pc:cxnChg>
      </pc:sldChg>
      <pc:sldChg chg="add del">
        <pc:chgData name="wendy francis" userId="beb738cb910edb9c" providerId="LiveId" clId="{23BA3782-1A4A-4667-9E41-40FCBBBA253A}" dt="2025-02-03T00:26:02.679" v="1" actId="2696"/>
        <pc:sldMkLst>
          <pc:docMk/>
          <pc:sldMk cId="712850942" sldId="296"/>
        </pc:sldMkLst>
      </pc:sldChg>
      <pc:sldChg chg="addSp delSp modSp mod setBg">
        <pc:chgData name="wendy francis" userId="beb738cb910edb9c" providerId="LiveId" clId="{23BA3782-1A4A-4667-9E41-40FCBBBA253A}" dt="2025-02-03T04:01:28.402" v="1410" actId="6549"/>
        <pc:sldMkLst>
          <pc:docMk/>
          <pc:sldMk cId="4203004180" sldId="297"/>
        </pc:sldMkLst>
        <pc:spChg chg="mod">
          <ac:chgData name="wendy francis" userId="beb738cb910edb9c" providerId="LiveId" clId="{23BA3782-1A4A-4667-9E41-40FCBBBA253A}" dt="2025-02-03T01:32:32.838" v="540" actId="26606"/>
          <ac:spMkLst>
            <pc:docMk/>
            <pc:sldMk cId="4203004180" sldId="297"/>
            <ac:spMk id="2" creationId="{BA8E1867-19BC-6AD0-B372-036C9225261A}"/>
          </ac:spMkLst>
        </pc:spChg>
        <pc:spChg chg="mod">
          <ac:chgData name="wendy francis" userId="beb738cb910edb9c" providerId="LiveId" clId="{23BA3782-1A4A-4667-9E41-40FCBBBA253A}" dt="2025-02-03T04:01:28.402" v="1410" actId="6549"/>
          <ac:spMkLst>
            <pc:docMk/>
            <pc:sldMk cId="4203004180" sldId="297"/>
            <ac:spMk id="3" creationId="{6D1195DF-3FD6-5BE7-483A-45E8AEF3EBBE}"/>
          </ac:spMkLst>
        </pc:spChg>
        <pc:spChg chg="add del">
          <ac:chgData name="wendy francis" userId="beb738cb910edb9c" providerId="LiveId" clId="{23BA3782-1A4A-4667-9E41-40FCBBBA253A}" dt="2025-02-03T01:32:32.838" v="540" actId="26606"/>
          <ac:spMkLst>
            <pc:docMk/>
            <pc:sldMk cId="4203004180" sldId="297"/>
            <ac:spMk id="11" creationId="{BACC6370-2D7E-4714-9D71-7542949D7D5D}"/>
          </ac:spMkLst>
        </pc:spChg>
        <pc:spChg chg="add del">
          <ac:chgData name="wendy francis" userId="beb738cb910edb9c" providerId="LiveId" clId="{23BA3782-1A4A-4667-9E41-40FCBBBA253A}" dt="2025-02-03T01:32:32.838" v="540" actId="26606"/>
          <ac:spMkLst>
            <pc:docMk/>
            <pc:sldMk cId="4203004180" sldId="297"/>
            <ac:spMk id="13" creationId="{F68B3F68-107C-434F-AA38-110D5EA91B85}"/>
          </ac:spMkLst>
        </pc:spChg>
        <pc:spChg chg="add del">
          <ac:chgData name="wendy francis" userId="beb738cb910edb9c" providerId="LiveId" clId="{23BA3782-1A4A-4667-9E41-40FCBBBA253A}" dt="2025-02-03T01:32:32.838" v="540" actId="26606"/>
          <ac:spMkLst>
            <pc:docMk/>
            <pc:sldMk cId="4203004180" sldId="297"/>
            <ac:spMk id="15" creationId="{AAD0DBB9-1A4B-4391-81D4-CB19F9AB918A}"/>
          </ac:spMkLst>
        </pc:spChg>
        <pc:spChg chg="add del">
          <ac:chgData name="wendy francis" userId="beb738cb910edb9c" providerId="LiveId" clId="{23BA3782-1A4A-4667-9E41-40FCBBBA253A}" dt="2025-02-03T01:32:32.838" v="540" actId="26606"/>
          <ac:spMkLst>
            <pc:docMk/>
            <pc:sldMk cId="4203004180" sldId="297"/>
            <ac:spMk id="17" creationId="{063BBA22-50EA-4C4D-BE05-F1CE4E63AA56}"/>
          </ac:spMkLst>
        </pc:spChg>
        <pc:spChg chg="add">
          <ac:chgData name="wendy francis" userId="beb738cb910edb9c" providerId="LiveId" clId="{23BA3782-1A4A-4667-9E41-40FCBBBA253A}" dt="2025-02-03T01:32:32.838" v="540" actId="26606"/>
          <ac:spMkLst>
            <pc:docMk/>
            <pc:sldMk cId="4203004180" sldId="297"/>
            <ac:spMk id="22" creationId="{955A2079-FA98-4876-80F0-72364A7D2EA4}"/>
          </ac:spMkLst>
        </pc:spChg>
        <pc:graphicFrameChg chg="mod modGraphic">
          <ac:chgData name="wendy francis" userId="beb738cb910edb9c" providerId="LiveId" clId="{23BA3782-1A4A-4667-9E41-40FCBBBA253A}" dt="2025-02-03T01:34:37.020" v="546" actId="20577"/>
          <ac:graphicFrameMkLst>
            <pc:docMk/>
            <pc:sldMk cId="4203004180" sldId="297"/>
            <ac:graphicFrameMk id="6" creationId="{F33BA30F-95E4-B536-DAEC-60AC7C736685}"/>
          </ac:graphicFrameMkLst>
        </pc:graphicFrameChg>
      </pc:sldChg>
      <pc:sldChg chg="addSp delSp modSp new mod setBg">
        <pc:chgData name="wendy francis" userId="beb738cb910edb9c" providerId="LiveId" clId="{23BA3782-1A4A-4667-9E41-40FCBBBA253A}" dt="2025-02-03T04:01:08.227" v="1407" actId="6549"/>
        <pc:sldMkLst>
          <pc:docMk/>
          <pc:sldMk cId="811833662" sldId="298"/>
        </pc:sldMkLst>
        <pc:spChg chg="mod">
          <ac:chgData name="wendy francis" userId="beb738cb910edb9c" providerId="LiveId" clId="{23BA3782-1A4A-4667-9E41-40FCBBBA253A}" dt="2025-02-03T01:48:54.447" v="1397" actId="26606"/>
          <ac:spMkLst>
            <pc:docMk/>
            <pc:sldMk cId="811833662" sldId="298"/>
            <ac:spMk id="2" creationId="{6C1BD795-5CAC-0DDA-5D4E-B729D0DDAA36}"/>
          </ac:spMkLst>
        </pc:spChg>
        <pc:spChg chg="mod">
          <ac:chgData name="wendy francis" userId="beb738cb910edb9c" providerId="LiveId" clId="{23BA3782-1A4A-4667-9E41-40FCBBBA253A}" dt="2025-02-03T04:01:08.227" v="1407" actId="6549"/>
          <ac:spMkLst>
            <pc:docMk/>
            <pc:sldMk cId="811833662" sldId="298"/>
            <ac:spMk id="3" creationId="{C47356A0-BD9B-149C-218B-45F4CAA03BE4}"/>
          </ac:spMkLst>
        </pc:spChg>
        <pc:spChg chg="add del mod">
          <ac:chgData name="wendy francis" userId="beb738cb910edb9c" providerId="LiveId" clId="{23BA3782-1A4A-4667-9E41-40FCBBBA253A}" dt="2025-02-03T01:48:54.447" v="1397" actId="26606"/>
          <ac:spMkLst>
            <pc:docMk/>
            <pc:sldMk cId="811833662" sldId="298"/>
            <ac:spMk id="3" creationId="{CB562FA8-026D-F874-2B5D-43105E948085}"/>
          </ac:spMkLst>
        </pc:spChg>
        <pc:spChg chg="add">
          <ac:chgData name="wendy francis" userId="beb738cb910edb9c" providerId="LiveId" clId="{23BA3782-1A4A-4667-9E41-40FCBBBA253A}" dt="2025-02-03T01:48:54.447" v="1397" actId="26606"/>
          <ac:spMkLst>
            <pc:docMk/>
            <pc:sldMk cId="811833662" sldId="298"/>
            <ac:spMk id="7" creationId="{CB562FA8-026D-F874-2B5D-43105E948085}"/>
          </ac:spMkLst>
        </pc:spChg>
        <pc:spChg chg="add">
          <ac:chgData name="wendy francis" userId="beb738cb910edb9c" providerId="LiveId" clId="{23BA3782-1A4A-4667-9E41-40FCBBBA253A}" dt="2025-02-03T01:48:54.447" v="1397" actId="26606"/>
          <ac:spMkLst>
            <pc:docMk/>
            <pc:sldMk cId="811833662" sldId="298"/>
            <ac:spMk id="8" creationId="{327D73B4-9F5C-4A64-A179-51B9500CB8B5}"/>
          </ac:spMkLst>
        </pc:spChg>
        <pc:spChg chg="add">
          <ac:chgData name="wendy francis" userId="beb738cb910edb9c" providerId="LiveId" clId="{23BA3782-1A4A-4667-9E41-40FCBBBA253A}" dt="2025-02-03T01:48:54.447" v="1397" actId="26606"/>
          <ac:spMkLst>
            <pc:docMk/>
            <pc:sldMk cId="811833662" sldId="298"/>
            <ac:spMk id="10" creationId="{C1F06963-6374-4B48-844F-071A9BAAAE02}"/>
          </ac:spMkLst>
        </pc:spChg>
        <pc:spChg chg="add">
          <ac:chgData name="wendy francis" userId="beb738cb910edb9c" providerId="LiveId" clId="{23BA3782-1A4A-4667-9E41-40FCBBBA253A}" dt="2025-02-03T01:48:54.447" v="1397" actId="26606"/>
          <ac:spMkLst>
            <pc:docMk/>
            <pc:sldMk cId="811833662" sldId="298"/>
            <ac:spMk id="12" creationId="{6CB927A4-E432-4310-9CD5-E89FF5063179}"/>
          </ac:spMkLst>
        </pc:spChg>
        <pc:spChg chg="add">
          <ac:chgData name="wendy francis" userId="beb738cb910edb9c" providerId="LiveId" clId="{23BA3782-1A4A-4667-9E41-40FCBBBA253A}" dt="2025-02-03T01:48:54.447" v="1397" actId="26606"/>
          <ac:spMkLst>
            <pc:docMk/>
            <pc:sldMk cId="811833662" sldId="298"/>
            <ac:spMk id="14" creationId="{1453BF6C-B012-48B7-B4E8-6D7AC7C27D02}"/>
          </ac:spMkLst>
        </pc:spChg>
        <pc:spChg chg="add">
          <ac:chgData name="wendy francis" userId="beb738cb910edb9c" providerId="LiveId" clId="{23BA3782-1A4A-4667-9E41-40FCBBBA253A}" dt="2025-02-03T01:48:54.447" v="1397" actId="26606"/>
          <ac:spMkLst>
            <pc:docMk/>
            <pc:sldMk cId="811833662" sldId="298"/>
            <ac:spMk id="16" creationId="{E3020543-B24B-4EC4-8FFC-8DD88EEA91A8}"/>
          </ac:spMkLst>
        </pc:spChg>
        <pc:graphicFrameChg chg="add del">
          <ac:chgData name="wendy francis" userId="beb738cb910edb9c" providerId="LiveId" clId="{23BA3782-1A4A-4667-9E41-40FCBBBA253A}" dt="2025-02-03T01:48:54.427" v="1396" actId="26606"/>
          <ac:graphicFrameMkLst>
            <pc:docMk/>
            <pc:sldMk cId="811833662" sldId="298"/>
            <ac:graphicFrameMk id="5" creationId="{C33FB4FF-5FC0-B19C-CAC7-DB809ED35A32}"/>
          </ac:graphicFrameMkLst>
        </pc:graphicFrameChg>
        <pc:cxnChg chg="add">
          <ac:chgData name="wendy francis" userId="beb738cb910edb9c" providerId="LiveId" clId="{23BA3782-1A4A-4667-9E41-40FCBBBA253A}" dt="2025-02-03T01:48:54.447" v="1397" actId="26606"/>
          <ac:cxnSpMkLst>
            <pc:docMk/>
            <pc:sldMk cId="811833662" sldId="298"/>
            <ac:cxnSpMk id="18" creationId="{C49DA8F6-BCC1-4447-B54C-57856834B94B}"/>
          </ac:cxnSpMkLst>
        </pc:cxnChg>
      </pc:sldChg>
      <pc:sldChg chg="addSp delSp modSp new mod ord setBg">
        <pc:chgData name="wendy francis" userId="beb738cb910edb9c" providerId="LiveId" clId="{23BA3782-1A4A-4667-9E41-40FCBBBA253A}" dt="2025-02-03T04:01:34.051" v="1411" actId="6549"/>
        <pc:sldMkLst>
          <pc:docMk/>
          <pc:sldMk cId="4194751879" sldId="299"/>
        </pc:sldMkLst>
        <pc:spChg chg="mod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2" creationId="{D7363F68-5B87-C5BD-8025-3B10A7CFE671}"/>
          </ac:spMkLst>
        </pc:spChg>
        <pc:spChg chg="mod ord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3" creationId="{9DFBA9C6-7FB2-075A-3430-6F06F0793568}"/>
          </ac:spMkLst>
        </pc:spChg>
        <pc:spChg chg="mod">
          <ac:chgData name="wendy francis" userId="beb738cb910edb9c" providerId="LiveId" clId="{23BA3782-1A4A-4667-9E41-40FCBBBA253A}" dt="2025-02-03T04:01:34.051" v="1411" actId="6549"/>
          <ac:spMkLst>
            <pc:docMk/>
            <pc:sldMk cId="4194751879" sldId="299"/>
            <ac:spMk id="4" creationId="{D4B665F0-4246-8D63-CF0E-FC43311C1694}"/>
          </ac:spMkLst>
        </pc:spChg>
        <pc:spChg chg="add del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9" creationId="{C0763A76-9F1C-4FC5-82B7-DD475DA461B2}"/>
          </ac:spMkLst>
        </pc:spChg>
        <pc:spChg chg="add del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11" creationId="{E81BF4F6-F2CF-4984-9D14-D6966D92F99F}"/>
          </ac:spMkLst>
        </pc:spChg>
        <pc:spChg chg="add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16" creationId="{327D73B4-9F5C-4A64-A179-51B9500CB8B5}"/>
          </ac:spMkLst>
        </pc:spChg>
        <pc:spChg chg="add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18" creationId="{C1F06963-6374-4B48-844F-071A9BAAAE02}"/>
          </ac:spMkLst>
        </pc:spChg>
        <pc:spChg chg="add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20" creationId="{6CB927A4-E432-4310-9CD5-E89FF5063179}"/>
          </ac:spMkLst>
        </pc:spChg>
        <pc:spChg chg="add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22" creationId="{1453BF6C-B012-48B7-B4E8-6D7AC7C27D02}"/>
          </ac:spMkLst>
        </pc:spChg>
        <pc:spChg chg="add">
          <ac:chgData name="wendy francis" userId="beb738cb910edb9c" providerId="LiveId" clId="{23BA3782-1A4A-4667-9E41-40FCBBBA253A}" dt="2025-02-03T01:50:54.123" v="1402" actId="26606"/>
          <ac:spMkLst>
            <pc:docMk/>
            <pc:sldMk cId="4194751879" sldId="299"/>
            <ac:spMk id="24" creationId="{E3020543-B24B-4EC4-8FFC-8DD88EEA91A8}"/>
          </ac:spMkLst>
        </pc:spChg>
        <pc:picChg chg="add mod">
          <ac:chgData name="wendy francis" userId="beb738cb910edb9c" providerId="LiveId" clId="{23BA3782-1A4A-4667-9E41-40FCBBBA253A}" dt="2025-02-03T01:50:54.123" v="1402" actId="26606"/>
          <ac:picMkLst>
            <pc:docMk/>
            <pc:sldMk cId="4194751879" sldId="299"/>
            <ac:picMk id="5" creationId="{16115161-0C29-1F7D-343F-7307AD5128B1}"/>
          </ac:picMkLst>
        </pc:picChg>
      </pc:sldChg>
      <pc:sldChg chg="addSp delSp modSp add mod setBg">
        <pc:chgData name="wendy francis" userId="beb738cb910edb9c" providerId="LiveId" clId="{23BA3782-1A4A-4667-9E41-40FCBBBA253A}" dt="2025-02-03T04:01:39.440" v="1412" actId="6549"/>
        <pc:sldMkLst>
          <pc:docMk/>
          <pc:sldMk cId="1686120772" sldId="300"/>
        </pc:sldMkLst>
        <pc:spChg chg="mod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2" creationId="{DF88CD00-518B-BA4F-B143-A41829F9A406}"/>
          </ac:spMkLst>
        </pc:spChg>
        <pc:spChg chg="mod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3" creationId="{02D8D91C-8C59-7D6D-3F3B-775FD517260B}"/>
          </ac:spMkLst>
        </pc:spChg>
        <pc:spChg chg="mod">
          <ac:chgData name="wendy francis" userId="beb738cb910edb9c" providerId="LiveId" clId="{23BA3782-1A4A-4667-9E41-40FCBBBA253A}" dt="2025-02-03T04:01:39.440" v="1412" actId="6549"/>
          <ac:spMkLst>
            <pc:docMk/>
            <pc:sldMk cId="1686120772" sldId="300"/>
            <ac:spMk id="4" creationId="{26BAAB3E-199F-FEBE-8CCC-8317B1DF6C55}"/>
          </ac:spMkLst>
        </pc:spChg>
        <pc:spChg chg="add del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9" creationId="{9F7D5CDA-D291-4307-BF55-1381FED29634}"/>
          </ac:spMkLst>
        </pc:spChg>
        <pc:spChg chg="add del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11" creationId="{59B296B9-C5A5-4E4F-9B60-C907B5F1466C}"/>
          </ac:spMkLst>
        </pc:spChg>
        <pc:spChg chg="add del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13" creationId="{D0300FD3-5AF1-6305-15FA-9078072672E2}"/>
          </ac:spMkLst>
        </pc:spChg>
        <pc:spChg chg="add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18" creationId="{327D73B4-9F5C-4A64-A179-51B9500CB8B5}"/>
          </ac:spMkLst>
        </pc:spChg>
        <pc:spChg chg="add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20" creationId="{C1F06963-6374-4B48-844F-071A9BAAAE02}"/>
          </ac:spMkLst>
        </pc:spChg>
        <pc:spChg chg="add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22" creationId="{6CB927A4-E432-4310-9CD5-E89FF5063179}"/>
          </ac:spMkLst>
        </pc:spChg>
        <pc:spChg chg="add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24" creationId="{1453BF6C-B012-48B7-B4E8-6D7AC7C27D02}"/>
          </ac:spMkLst>
        </pc:spChg>
        <pc:spChg chg="add">
          <ac:chgData name="wendy francis" userId="beb738cb910edb9c" providerId="LiveId" clId="{23BA3782-1A4A-4667-9E41-40FCBBBA253A}" dt="2025-02-03T01:50:48.608" v="1401" actId="26606"/>
          <ac:spMkLst>
            <pc:docMk/>
            <pc:sldMk cId="1686120772" sldId="300"/>
            <ac:spMk id="26" creationId="{E3020543-B24B-4EC4-8FFC-8DD88EEA91A8}"/>
          </ac:spMkLst>
        </pc:spChg>
        <pc:picChg chg="add">
          <ac:chgData name="wendy francis" userId="beb738cb910edb9c" providerId="LiveId" clId="{23BA3782-1A4A-4667-9E41-40FCBBBA253A}" dt="2025-02-03T01:50:14.312" v="1399" actId="26606"/>
          <ac:picMkLst>
            <pc:docMk/>
            <pc:sldMk cId="1686120772" sldId="300"/>
            <ac:picMk id="5" creationId="{2326B314-A1CC-4FA7-EA5A-B6899C254D71}"/>
          </ac:picMkLst>
        </pc:picChg>
      </pc:sldChg>
      <pc:sldChg chg="new del">
        <pc:chgData name="wendy francis" userId="beb738cb910edb9c" providerId="LiveId" clId="{23BA3782-1A4A-4667-9E41-40FCBBBA253A}" dt="2025-02-03T01:41:53.986" v="904" actId="2696"/>
        <pc:sldMkLst>
          <pc:docMk/>
          <pc:sldMk cId="3985907924" sldId="300"/>
        </pc:sldMkLst>
      </pc:sldChg>
      <pc:sldChg chg="addSp modSp add mod setBg">
        <pc:chgData name="wendy francis" userId="beb738cb910edb9c" providerId="LiveId" clId="{23BA3782-1A4A-4667-9E41-40FCBBBA253A}" dt="2025-02-03T04:01:45.010" v="1413" actId="6549"/>
        <pc:sldMkLst>
          <pc:docMk/>
          <pc:sldMk cId="2271568488" sldId="301"/>
        </pc:sldMkLst>
        <pc:spChg chg="mod">
          <ac:chgData name="wendy francis" userId="beb738cb910edb9c" providerId="LiveId" clId="{23BA3782-1A4A-4667-9E41-40FCBBBA253A}" dt="2025-02-03T01:50:32.827" v="1400" actId="26606"/>
          <ac:spMkLst>
            <pc:docMk/>
            <pc:sldMk cId="2271568488" sldId="301"/>
            <ac:spMk id="2" creationId="{A27399E6-83DF-8E41-AF59-F2DAB36FCBF9}"/>
          </ac:spMkLst>
        </pc:spChg>
        <pc:spChg chg="mod">
          <ac:chgData name="wendy francis" userId="beb738cb910edb9c" providerId="LiveId" clId="{23BA3782-1A4A-4667-9E41-40FCBBBA253A}" dt="2025-02-03T01:50:32.827" v="1400" actId="26606"/>
          <ac:spMkLst>
            <pc:docMk/>
            <pc:sldMk cId="2271568488" sldId="301"/>
            <ac:spMk id="3" creationId="{03A0070C-39B7-46DD-3C24-EF7D3B2DE847}"/>
          </ac:spMkLst>
        </pc:spChg>
        <pc:spChg chg="mod">
          <ac:chgData name="wendy francis" userId="beb738cb910edb9c" providerId="LiveId" clId="{23BA3782-1A4A-4667-9E41-40FCBBBA253A}" dt="2025-02-03T04:01:45.010" v="1413" actId="6549"/>
          <ac:spMkLst>
            <pc:docMk/>
            <pc:sldMk cId="2271568488" sldId="301"/>
            <ac:spMk id="4" creationId="{B9B88A4A-5CE9-C2EB-10F0-2640771C2C21}"/>
          </ac:spMkLst>
        </pc:spChg>
        <pc:spChg chg="add">
          <ac:chgData name="wendy francis" userId="beb738cb910edb9c" providerId="LiveId" clId="{23BA3782-1A4A-4667-9E41-40FCBBBA253A}" dt="2025-02-03T01:50:32.827" v="1400" actId="26606"/>
          <ac:spMkLst>
            <pc:docMk/>
            <pc:sldMk cId="2271568488" sldId="301"/>
            <ac:spMk id="8" creationId="{A2679492-7988-4050-9056-542444452411}"/>
          </ac:spMkLst>
        </pc:spChg>
        <pc:spChg chg="add">
          <ac:chgData name="wendy francis" userId="beb738cb910edb9c" providerId="LiveId" clId="{23BA3782-1A4A-4667-9E41-40FCBBBA253A}" dt="2025-02-03T01:50:32.827" v="1400" actId="26606"/>
          <ac:spMkLst>
            <pc:docMk/>
            <pc:sldMk cId="2271568488" sldId="301"/>
            <ac:spMk id="10" creationId="{B091B163-7D61-4891-ABCF-5C13D9C418D0}"/>
          </ac:spMkLst>
        </pc:spChg>
        <pc:grpChg chg="add">
          <ac:chgData name="wendy francis" userId="beb738cb910edb9c" providerId="LiveId" clId="{23BA3782-1A4A-4667-9E41-40FCBBBA253A}" dt="2025-02-03T01:50:32.827" v="1400" actId="26606"/>
          <ac:grpSpMkLst>
            <pc:docMk/>
            <pc:sldMk cId="2271568488" sldId="301"/>
            <ac:grpSpMk id="12" creationId="{0474DF76-993E-44DE-AFB0-C416182ACECF}"/>
          </ac:grpSpMkLst>
        </pc:grpChg>
        <pc:cxnChg chg="add">
          <ac:chgData name="wendy francis" userId="beb738cb910edb9c" providerId="LiveId" clId="{23BA3782-1A4A-4667-9E41-40FCBBBA253A}" dt="2025-02-03T01:50:32.827" v="1400" actId="26606"/>
          <ac:cxnSpMkLst>
            <pc:docMk/>
            <pc:sldMk cId="2271568488" sldId="301"/>
            <ac:cxnSpMk id="17" creationId="{C49DA8F6-BCC1-4447-B54C-57856834B94B}"/>
          </ac:cxnSpMkLst>
        </pc:cxnChg>
      </pc:sldChg>
      <pc:sldMasterChg chg="delSldLayout">
        <pc:chgData name="wendy francis" userId="beb738cb910edb9c" providerId="LiveId" clId="{23BA3782-1A4A-4667-9E41-40FCBBBA253A}" dt="2025-02-03T01:41:53.986" v="904" actId="2696"/>
        <pc:sldMasterMkLst>
          <pc:docMk/>
          <pc:sldMasterMk cId="0" sldId="2147483648"/>
        </pc:sldMasterMkLst>
        <pc:sldLayoutChg chg="del">
          <pc:chgData name="wendy francis" userId="beb738cb910edb9c" providerId="LiveId" clId="{23BA3782-1A4A-4667-9E41-40FCBBBA253A}" dt="2025-02-03T01:38:47.076" v="706" actId="2696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wendy francis" userId="beb738cb910edb9c" providerId="LiveId" clId="{23BA3782-1A4A-4667-9E41-40FCBBBA253A}" dt="2025-02-03T01:41:53.986" v="904" actId="2696"/>
          <pc:sldLayoutMkLst>
            <pc:docMk/>
            <pc:sldMasterMk cId="0" sldId="2147483648"/>
            <pc:sldLayoutMk cId="0" sldId="2147483651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A04909-A2C9-429D-B6E4-D6B695B5695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3A29A00-95EF-4590-981E-E299C8F1EE07}">
      <dgm:prSet/>
      <dgm:spPr/>
      <dgm:t>
        <a:bodyPr/>
        <a:lstStyle/>
        <a:p>
          <a:pPr>
            <a:defRPr cap="all"/>
          </a:pPr>
          <a:r>
            <a:rPr lang="en-AU" b="0" i="0"/>
            <a:t>Community Of Practice </a:t>
          </a:r>
          <a:endParaRPr lang="en-US"/>
        </a:p>
      </dgm:t>
    </dgm:pt>
    <dgm:pt modelId="{A45544D7-2CE3-4CEB-AAEF-BC3F9AB271E2}" type="parTrans" cxnId="{4E7D6DA0-4FC5-4330-9321-6761BD8938DB}">
      <dgm:prSet/>
      <dgm:spPr/>
      <dgm:t>
        <a:bodyPr/>
        <a:lstStyle/>
        <a:p>
          <a:endParaRPr lang="en-US"/>
        </a:p>
      </dgm:t>
    </dgm:pt>
    <dgm:pt modelId="{1A8A7BDB-B88F-4D7B-AE6E-E58650B1E3C7}" type="sibTrans" cxnId="{4E7D6DA0-4FC5-4330-9321-6761BD8938DB}">
      <dgm:prSet/>
      <dgm:spPr/>
      <dgm:t>
        <a:bodyPr/>
        <a:lstStyle/>
        <a:p>
          <a:endParaRPr lang="en-US"/>
        </a:p>
      </dgm:t>
    </dgm:pt>
    <dgm:pt modelId="{2A81117C-B8AC-4EED-B520-769D8B7496FB}">
      <dgm:prSet/>
      <dgm:spPr/>
      <dgm:t>
        <a:bodyPr/>
        <a:lstStyle/>
        <a:p>
          <a:pPr>
            <a:defRPr cap="all"/>
          </a:pPr>
          <a:r>
            <a:rPr lang="en-AU" b="0" i="0"/>
            <a:t>Coming Together </a:t>
          </a:r>
          <a:endParaRPr lang="en-US"/>
        </a:p>
      </dgm:t>
    </dgm:pt>
    <dgm:pt modelId="{69EBC146-940B-4DB9-93F7-3D2E151A7BEC}" type="parTrans" cxnId="{CFAC24EF-A903-4B82-BD5C-B90CE061C71C}">
      <dgm:prSet/>
      <dgm:spPr/>
      <dgm:t>
        <a:bodyPr/>
        <a:lstStyle/>
        <a:p>
          <a:endParaRPr lang="en-US"/>
        </a:p>
      </dgm:t>
    </dgm:pt>
    <dgm:pt modelId="{D7DFAC74-C2A5-42CA-ACB0-9F5EC9B86C58}" type="sibTrans" cxnId="{CFAC24EF-A903-4B82-BD5C-B90CE061C71C}">
      <dgm:prSet/>
      <dgm:spPr/>
      <dgm:t>
        <a:bodyPr/>
        <a:lstStyle/>
        <a:p>
          <a:endParaRPr lang="en-US"/>
        </a:p>
      </dgm:t>
    </dgm:pt>
    <dgm:pt modelId="{418E135B-F735-4783-A0B1-123B221A67C6}" type="pres">
      <dgm:prSet presAssocID="{CFA04909-A2C9-429D-B6E4-D6B695B5695D}" presName="root" presStyleCnt="0">
        <dgm:presLayoutVars>
          <dgm:dir/>
          <dgm:resizeHandles val="exact"/>
        </dgm:presLayoutVars>
      </dgm:prSet>
      <dgm:spPr/>
    </dgm:pt>
    <dgm:pt modelId="{0C0050BA-710F-4E46-8EC7-E4D6D73F2B35}" type="pres">
      <dgm:prSet presAssocID="{03A29A00-95EF-4590-981E-E299C8F1EE07}" presName="compNode" presStyleCnt="0"/>
      <dgm:spPr/>
    </dgm:pt>
    <dgm:pt modelId="{4EBB3E0A-19D6-406A-A0C5-AF927DB630C6}" type="pres">
      <dgm:prSet presAssocID="{03A29A00-95EF-4590-981E-E299C8F1EE07}" presName="iconBgRect" presStyleLbl="bgShp" presStyleIdx="0" presStyleCnt="2"/>
      <dgm:spPr/>
    </dgm:pt>
    <dgm:pt modelId="{5D06844E-0133-4463-890E-128BC75CF14A}" type="pres">
      <dgm:prSet presAssocID="{03A29A00-95EF-4590-981E-E299C8F1EE0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4DEE42F6-B2B4-4728-91DB-F2673F4A3511}" type="pres">
      <dgm:prSet presAssocID="{03A29A00-95EF-4590-981E-E299C8F1EE07}" presName="spaceRect" presStyleCnt="0"/>
      <dgm:spPr/>
    </dgm:pt>
    <dgm:pt modelId="{85C670FE-03D9-48A1-BC1B-68E26BEE9E77}" type="pres">
      <dgm:prSet presAssocID="{03A29A00-95EF-4590-981E-E299C8F1EE07}" presName="textRect" presStyleLbl="revTx" presStyleIdx="0" presStyleCnt="2">
        <dgm:presLayoutVars>
          <dgm:chMax val="1"/>
          <dgm:chPref val="1"/>
        </dgm:presLayoutVars>
      </dgm:prSet>
      <dgm:spPr/>
    </dgm:pt>
    <dgm:pt modelId="{2AC0776A-CDD5-4F67-BA20-18D036F77938}" type="pres">
      <dgm:prSet presAssocID="{1A8A7BDB-B88F-4D7B-AE6E-E58650B1E3C7}" presName="sibTrans" presStyleCnt="0"/>
      <dgm:spPr/>
    </dgm:pt>
    <dgm:pt modelId="{541D762B-F2C2-4BD1-8853-C45A7D87812C}" type="pres">
      <dgm:prSet presAssocID="{2A81117C-B8AC-4EED-B520-769D8B7496FB}" presName="compNode" presStyleCnt="0"/>
      <dgm:spPr/>
    </dgm:pt>
    <dgm:pt modelId="{474B9A6B-EB61-4A13-A0F5-8EBBD5EB5FC4}" type="pres">
      <dgm:prSet presAssocID="{2A81117C-B8AC-4EED-B520-769D8B7496FB}" presName="iconBgRect" presStyleLbl="bgShp" presStyleIdx="1" presStyleCnt="2"/>
      <dgm:spPr/>
    </dgm:pt>
    <dgm:pt modelId="{02138BBE-BE3C-4762-A85D-2F287CB7E5B5}" type="pres">
      <dgm:prSet presAssocID="{2A81117C-B8AC-4EED-B520-769D8B7496F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14E5E7D8-D764-46AB-80C6-C0580933C83B}" type="pres">
      <dgm:prSet presAssocID="{2A81117C-B8AC-4EED-B520-769D8B7496FB}" presName="spaceRect" presStyleCnt="0"/>
      <dgm:spPr/>
    </dgm:pt>
    <dgm:pt modelId="{04AF2EA9-3E71-4E86-A1E6-D42EF3FA0FB2}" type="pres">
      <dgm:prSet presAssocID="{2A81117C-B8AC-4EED-B520-769D8B7496F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16F7713-0231-4566-BE89-E252C8E41C25}" type="presOf" srcId="{2A81117C-B8AC-4EED-B520-769D8B7496FB}" destId="{04AF2EA9-3E71-4E86-A1E6-D42EF3FA0FB2}" srcOrd="0" destOrd="0" presId="urn:microsoft.com/office/officeart/2018/5/layout/IconCircleLabelList"/>
    <dgm:cxn modelId="{072C2327-EA64-4E09-AE8E-93E8DC4A16B4}" type="presOf" srcId="{03A29A00-95EF-4590-981E-E299C8F1EE07}" destId="{85C670FE-03D9-48A1-BC1B-68E26BEE9E77}" srcOrd="0" destOrd="0" presId="urn:microsoft.com/office/officeart/2018/5/layout/IconCircleLabelList"/>
    <dgm:cxn modelId="{5BA3D29D-220D-4456-9DEC-A821CD10BAE3}" type="presOf" srcId="{CFA04909-A2C9-429D-B6E4-D6B695B5695D}" destId="{418E135B-F735-4783-A0B1-123B221A67C6}" srcOrd="0" destOrd="0" presId="urn:microsoft.com/office/officeart/2018/5/layout/IconCircleLabelList"/>
    <dgm:cxn modelId="{4E7D6DA0-4FC5-4330-9321-6761BD8938DB}" srcId="{CFA04909-A2C9-429D-B6E4-D6B695B5695D}" destId="{03A29A00-95EF-4590-981E-E299C8F1EE07}" srcOrd="0" destOrd="0" parTransId="{A45544D7-2CE3-4CEB-AAEF-BC3F9AB271E2}" sibTransId="{1A8A7BDB-B88F-4D7B-AE6E-E58650B1E3C7}"/>
    <dgm:cxn modelId="{CFAC24EF-A903-4B82-BD5C-B90CE061C71C}" srcId="{CFA04909-A2C9-429D-B6E4-D6B695B5695D}" destId="{2A81117C-B8AC-4EED-B520-769D8B7496FB}" srcOrd="1" destOrd="0" parTransId="{69EBC146-940B-4DB9-93F7-3D2E151A7BEC}" sibTransId="{D7DFAC74-C2A5-42CA-ACB0-9F5EC9B86C58}"/>
    <dgm:cxn modelId="{22BD5EE5-4EBC-40DE-9E47-2A916F88E9C0}" type="presParOf" srcId="{418E135B-F735-4783-A0B1-123B221A67C6}" destId="{0C0050BA-710F-4E46-8EC7-E4D6D73F2B35}" srcOrd="0" destOrd="0" presId="urn:microsoft.com/office/officeart/2018/5/layout/IconCircleLabelList"/>
    <dgm:cxn modelId="{A37C615F-FAD5-47F8-AA38-D81B339F1586}" type="presParOf" srcId="{0C0050BA-710F-4E46-8EC7-E4D6D73F2B35}" destId="{4EBB3E0A-19D6-406A-A0C5-AF927DB630C6}" srcOrd="0" destOrd="0" presId="urn:microsoft.com/office/officeart/2018/5/layout/IconCircleLabelList"/>
    <dgm:cxn modelId="{36B03647-FB78-4B8E-9355-181EE8BEDE22}" type="presParOf" srcId="{0C0050BA-710F-4E46-8EC7-E4D6D73F2B35}" destId="{5D06844E-0133-4463-890E-128BC75CF14A}" srcOrd="1" destOrd="0" presId="urn:microsoft.com/office/officeart/2018/5/layout/IconCircleLabelList"/>
    <dgm:cxn modelId="{E231857D-32E6-412D-B906-A9C6892B1A6D}" type="presParOf" srcId="{0C0050BA-710F-4E46-8EC7-E4D6D73F2B35}" destId="{4DEE42F6-B2B4-4728-91DB-F2673F4A3511}" srcOrd="2" destOrd="0" presId="urn:microsoft.com/office/officeart/2018/5/layout/IconCircleLabelList"/>
    <dgm:cxn modelId="{B3DA1F3C-C831-4FBF-A3B1-723C50771B5E}" type="presParOf" srcId="{0C0050BA-710F-4E46-8EC7-E4D6D73F2B35}" destId="{85C670FE-03D9-48A1-BC1B-68E26BEE9E77}" srcOrd="3" destOrd="0" presId="urn:microsoft.com/office/officeart/2018/5/layout/IconCircleLabelList"/>
    <dgm:cxn modelId="{64575D1C-43C4-48EE-AFA3-223845F961F0}" type="presParOf" srcId="{418E135B-F735-4783-A0B1-123B221A67C6}" destId="{2AC0776A-CDD5-4F67-BA20-18D036F77938}" srcOrd="1" destOrd="0" presId="urn:microsoft.com/office/officeart/2018/5/layout/IconCircleLabelList"/>
    <dgm:cxn modelId="{A81C4702-3C28-4938-993F-922EFEDACCE2}" type="presParOf" srcId="{418E135B-F735-4783-A0B1-123B221A67C6}" destId="{541D762B-F2C2-4BD1-8853-C45A7D87812C}" srcOrd="2" destOrd="0" presId="urn:microsoft.com/office/officeart/2018/5/layout/IconCircleLabelList"/>
    <dgm:cxn modelId="{8202B687-A0E1-4991-A9DC-4B91107C5CED}" type="presParOf" srcId="{541D762B-F2C2-4BD1-8853-C45A7D87812C}" destId="{474B9A6B-EB61-4A13-A0F5-8EBBD5EB5FC4}" srcOrd="0" destOrd="0" presId="urn:microsoft.com/office/officeart/2018/5/layout/IconCircleLabelList"/>
    <dgm:cxn modelId="{4E2B13AE-B0DB-4229-BD71-F5DDEF6BA3D0}" type="presParOf" srcId="{541D762B-F2C2-4BD1-8853-C45A7D87812C}" destId="{02138BBE-BE3C-4762-A85D-2F287CB7E5B5}" srcOrd="1" destOrd="0" presId="urn:microsoft.com/office/officeart/2018/5/layout/IconCircleLabelList"/>
    <dgm:cxn modelId="{4587259D-12F7-49E3-965D-C6444D43ED10}" type="presParOf" srcId="{541D762B-F2C2-4BD1-8853-C45A7D87812C}" destId="{14E5E7D8-D764-46AB-80C6-C0580933C83B}" srcOrd="2" destOrd="0" presId="urn:microsoft.com/office/officeart/2018/5/layout/IconCircleLabelList"/>
    <dgm:cxn modelId="{72B74950-00CB-4B3A-A2C6-1B8583C6EBAE}" type="presParOf" srcId="{541D762B-F2C2-4BD1-8853-C45A7D87812C}" destId="{04AF2EA9-3E71-4E86-A1E6-D42EF3FA0FB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47C7DE-AB35-4EA8-A49C-4810933B4B8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22CEDF8F-77DA-4053-A0A6-B272F89CAC43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b="0" i="0"/>
            <a:t>Introductions</a:t>
          </a:r>
          <a:endParaRPr lang="en-US"/>
        </a:p>
      </dgm:t>
    </dgm:pt>
    <dgm:pt modelId="{DB97FEB5-ABF9-4E2E-8C47-80CA6BED22A9}" type="parTrans" cxnId="{CB364139-7443-4C00-B57C-37D6C8D14493}">
      <dgm:prSet/>
      <dgm:spPr/>
      <dgm:t>
        <a:bodyPr/>
        <a:lstStyle/>
        <a:p>
          <a:endParaRPr lang="en-US"/>
        </a:p>
      </dgm:t>
    </dgm:pt>
    <dgm:pt modelId="{4BA9A907-C74A-43D5-8876-2BD9C3A85534}" type="sibTrans" cxnId="{CB364139-7443-4C00-B57C-37D6C8D14493}">
      <dgm:prSet/>
      <dgm:spPr/>
      <dgm:t>
        <a:bodyPr/>
        <a:lstStyle/>
        <a:p>
          <a:endParaRPr lang="en-US"/>
        </a:p>
      </dgm:t>
    </dgm:pt>
    <dgm:pt modelId="{A966F24F-F7ED-4FF1-8A08-B433D41D5FAC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b="0" i="0"/>
            <a:t>What is a CoP</a:t>
          </a:r>
          <a:endParaRPr lang="en-US"/>
        </a:p>
      </dgm:t>
    </dgm:pt>
    <dgm:pt modelId="{8EE2D379-FD2D-416F-9F78-086EE99F960D}" type="parTrans" cxnId="{F0228CB9-D8A4-4014-B358-EF4ADE10E551}">
      <dgm:prSet/>
      <dgm:spPr/>
      <dgm:t>
        <a:bodyPr/>
        <a:lstStyle/>
        <a:p>
          <a:endParaRPr lang="en-US"/>
        </a:p>
      </dgm:t>
    </dgm:pt>
    <dgm:pt modelId="{12B08FF8-D7AD-4781-A102-5398884FA4A7}" type="sibTrans" cxnId="{F0228CB9-D8A4-4014-B358-EF4ADE10E551}">
      <dgm:prSet/>
      <dgm:spPr/>
      <dgm:t>
        <a:bodyPr/>
        <a:lstStyle/>
        <a:p>
          <a:endParaRPr lang="en-US"/>
        </a:p>
      </dgm:t>
    </dgm:pt>
    <dgm:pt modelId="{FEA4EB89-1C93-46E3-8B6D-8446CA08FE3A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b="0" i="0"/>
            <a:t>How will we work together</a:t>
          </a:r>
          <a:endParaRPr lang="en-US"/>
        </a:p>
      </dgm:t>
    </dgm:pt>
    <dgm:pt modelId="{F54C7280-1B52-4076-AD96-533C528155A0}" type="parTrans" cxnId="{CBD9107E-7A9A-4729-8DD4-66F7DE8A361F}">
      <dgm:prSet/>
      <dgm:spPr/>
      <dgm:t>
        <a:bodyPr/>
        <a:lstStyle/>
        <a:p>
          <a:endParaRPr lang="en-US"/>
        </a:p>
      </dgm:t>
    </dgm:pt>
    <dgm:pt modelId="{4DA4FCFD-B26E-4FB0-AE12-4E7BAAED5AC6}" type="sibTrans" cxnId="{CBD9107E-7A9A-4729-8DD4-66F7DE8A361F}">
      <dgm:prSet/>
      <dgm:spPr/>
      <dgm:t>
        <a:bodyPr/>
        <a:lstStyle/>
        <a:p>
          <a:endParaRPr lang="en-US"/>
        </a:p>
      </dgm:t>
    </dgm:pt>
    <dgm:pt modelId="{9D4482C2-D56A-4FB0-9930-DB0050FCE86A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b="0" i="0"/>
            <a:t>Consider the Homeshare Pathway as a framework for exploration</a:t>
          </a:r>
          <a:endParaRPr lang="en-US"/>
        </a:p>
      </dgm:t>
    </dgm:pt>
    <dgm:pt modelId="{7184CF66-87CC-4CDE-9DF8-2B509E81A399}" type="parTrans" cxnId="{85501F07-4E62-44A2-9F83-F760716BEFCA}">
      <dgm:prSet/>
      <dgm:spPr/>
      <dgm:t>
        <a:bodyPr/>
        <a:lstStyle/>
        <a:p>
          <a:endParaRPr lang="en-US"/>
        </a:p>
      </dgm:t>
    </dgm:pt>
    <dgm:pt modelId="{00B2ACE0-5770-4CAF-98ED-A8A3DD0278A8}" type="sibTrans" cxnId="{85501F07-4E62-44A2-9F83-F760716BEFCA}">
      <dgm:prSet/>
      <dgm:spPr/>
      <dgm:t>
        <a:bodyPr/>
        <a:lstStyle/>
        <a:p>
          <a:endParaRPr lang="en-US"/>
        </a:p>
      </dgm:t>
    </dgm:pt>
    <dgm:pt modelId="{49041B8B-EE3D-4978-9A7A-72B4ABD842AD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b="0" i="0"/>
            <a:t>Break out room on ideas to be discussed </a:t>
          </a:r>
          <a:endParaRPr lang="en-US"/>
        </a:p>
      </dgm:t>
    </dgm:pt>
    <dgm:pt modelId="{D354A540-8074-4D93-8494-86D1E2BC9CE2}" type="parTrans" cxnId="{9446BB70-651E-480D-9593-685F7174C7C5}">
      <dgm:prSet/>
      <dgm:spPr/>
      <dgm:t>
        <a:bodyPr/>
        <a:lstStyle/>
        <a:p>
          <a:endParaRPr lang="en-US"/>
        </a:p>
      </dgm:t>
    </dgm:pt>
    <dgm:pt modelId="{2A77C609-C587-46D0-BEC8-5A48F4EDE521}" type="sibTrans" cxnId="{9446BB70-651E-480D-9593-685F7174C7C5}">
      <dgm:prSet/>
      <dgm:spPr/>
      <dgm:t>
        <a:bodyPr/>
        <a:lstStyle/>
        <a:p>
          <a:endParaRPr lang="en-US"/>
        </a:p>
      </dgm:t>
    </dgm:pt>
    <dgm:pt modelId="{2BCE9835-F116-416B-970E-1621F9171D8E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b="0" i="0"/>
            <a:t>Feedback </a:t>
          </a:r>
          <a:endParaRPr lang="en-US"/>
        </a:p>
      </dgm:t>
    </dgm:pt>
    <dgm:pt modelId="{5488CA6F-58CD-4B83-82CA-A6A29BC63C28}" type="parTrans" cxnId="{34BF8D0A-2FBA-4676-9B0A-DF42DFAE36E5}">
      <dgm:prSet/>
      <dgm:spPr/>
      <dgm:t>
        <a:bodyPr/>
        <a:lstStyle/>
        <a:p>
          <a:endParaRPr lang="en-US"/>
        </a:p>
      </dgm:t>
    </dgm:pt>
    <dgm:pt modelId="{1981AF69-BCA7-42B4-B6BB-47C5EB6FD855}" type="sibTrans" cxnId="{34BF8D0A-2FBA-4676-9B0A-DF42DFAE36E5}">
      <dgm:prSet/>
      <dgm:spPr/>
      <dgm:t>
        <a:bodyPr/>
        <a:lstStyle/>
        <a:p>
          <a:endParaRPr lang="en-US"/>
        </a:p>
      </dgm:t>
    </dgm:pt>
    <dgm:pt modelId="{38C38508-093D-4BB8-B5EC-926950E1CFE3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b="0" i="0"/>
            <a:t>Next steps</a:t>
          </a:r>
          <a:endParaRPr lang="en-US"/>
        </a:p>
      </dgm:t>
    </dgm:pt>
    <dgm:pt modelId="{D42A4194-1AE2-4907-B507-0DB050FDF0EE}" type="parTrans" cxnId="{AA4390C8-9C75-4BF0-B77F-82CAE2364853}">
      <dgm:prSet/>
      <dgm:spPr/>
      <dgm:t>
        <a:bodyPr/>
        <a:lstStyle/>
        <a:p>
          <a:endParaRPr lang="en-US"/>
        </a:p>
      </dgm:t>
    </dgm:pt>
    <dgm:pt modelId="{04EEB379-AE43-493A-8087-FEAE25EC770B}" type="sibTrans" cxnId="{AA4390C8-9C75-4BF0-B77F-82CAE2364853}">
      <dgm:prSet/>
      <dgm:spPr/>
      <dgm:t>
        <a:bodyPr/>
        <a:lstStyle/>
        <a:p>
          <a:endParaRPr lang="en-US"/>
        </a:p>
      </dgm:t>
    </dgm:pt>
    <dgm:pt modelId="{14B81B00-44FF-4133-896D-9FFC4FD007E3}" type="pres">
      <dgm:prSet presAssocID="{0747C7DE-AB35-4EA8-A49C-4810933B4B8D}" presName="root" presStyleCnt="0">
        <dgm:presLayoutVars>
          <dgm:dir/>
          <dgm:resizeHandles val="exact"/>
        </dgm:presLayoutVars>
      </dgm:prSet>
      <dgm:spPr/>
    </dgm:pt>
    <dgm:pt modelId="{30DB563E-B040-4182-92EF-BA698447BB30}" type="pres">
      <dgm:prSet presAssocID="{22CEDF8F-77DA-4053-A0A6-B272F89CAC43}" presName="compNode" presStyleCnt="0"/>
      <dgm:spPr/>
    </dgm:pt>
    <dgm:pt modelId="{96C94B0C-E507-46FE-80EC-7C7263127B12}" type="pres">
      <dgm:prSet presAssocID="{22CEDF8F-77DA-4053-A0A6-B272F89CAC43}" presName="bgRect" presStyleLbl="bgShp" presStyleIdx="0" presStyleCnt="7"/>
      <dgm:spPr/>
    </dgm:pt>
    <dgm:pt modelId="{6376FB59-C2BC-4154-AB9D-2C13FBF06BA1}" type="pres">
      <dgm:prSet presAssocID="{22CEDF8F-77DA-4053-A0A6-B272F89CAC43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37D2C0B4-CB39-462B-B163-277269B8179C}" type="pres">
      <dgm:prSet presAssocID="{22CEDF8F-77DA-4053-A0A6-B272F89CAC43}" presName="spaceRect" presStyleCnt="0"/>
      <dgm:spPr/>
    </dgm:pt>
    <dgm:pt modelId="{0BE20D87-F9E4-4FD5-9703-4843FCB341F9}" type="pres">
      <dgm:prSet presAssocID="{22CEDF8F-77DA-4053-A0A6-B272F89CAC43}" presName="parTx" presStyleLbl="revTx" presStyleIdx="0" presStyleCnt="7">
        <dgm:presLayoutVars>
          <dgm:chMax val="0"/>
          <dgm:chPref val="0"/>
        </dgm:presLayoutVars>
      </dgm:prSet>
      <dgm:spPr/>
    </dgm:pt>
    <dgm:pt modelId="{17CBCAFD-6A8C-4C59-AA56-5A629D54B591}" type="pres">
      <dgm:prSet presAssocID="{4BA9A907-C74A-43D5-8876-2BD9C3A85534}" presName="sibTrans" presStyleCnt="0"/>
      <dgm:spPr/>
    </dgm:pt>
    <dgm:pt modelId="{3A68686D-88BC-46F1-B221-286141307F3A}" type="pres">
      <dgm:prSet presAssocID="{A966F24F-F7ED-4FF1-8A08-B433D41D5FAC}" presName="compNode" presStyleCnt="0"/>
      <dgm:spPr/>
    </dgm:pt>
    <dgm:pt modelId="{96821B0B-DCC4-49EE-AA8D-92A1198832CF}" type="pres">
      <dgm:prSet presAssocID="{A966F24F-F7ED-4FF1-8A08-B433D41D5FAC}" presName="bgRect" presStyleLbl="bgShp" presStyleIdx="1" presStyleCnt="7"/>
      <dgm:spPr/>
    </dgm:pt>
    <dgm:pt modelId="{2BEEC0FB-A50B-41AA-B3E2-03DA32277039}" type="pres">
      <dgm:prSet presAssocID="{A966F24F-F7ED-4FF1-8A08-B433D41D5FAC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1FF50907-0AB1-4949-9C03-824170EBD145}" type="pres">
      <dgm:prSet presAssocID="{A966F24F-F7ED-4FF1-8A08-B433D41D5FAC}" presName="spaceRect" presStyleCnt="0"/>
      <dgm:spPr/>
    </dgm:pt>
    <dgm:pt modelId="{A8C50D59-EFD0-421F-9D08-A2E3AA0784F5}" type="pres">
      <dgm:prSet presAssocID="{A966F24F-F7ED-4FF1-8A08-B433D41D5FAC}" presName="parTx" presStyleLbl="revTx" presStyleIdx="1" presStyleCnt="7">
        <dgm:presLayoutVars>
          <dgm:chMax val="0"/>
          <dgm:chPref val="0"/>
        </dgm:presLayoutVars>
      </dgm:prSet>
      <dgm:spPr/>
    </dgm:pt>
    <dgm:pt modelId="{963DC238-8B68-4481-893A-2D320F0FD024}" type="pres">
      <dgm:prSet presAssocID="{12B08FF8-D7AD-4781-A102-5398884FA4A7}" presName="sibTrans" presStyleCnt="0"/>
      <dgm:spPr/>
    </dgm:pt>
    <dgm:pt modelId="{C947607F-E338-4F8A-81BC-AE6DC9C840C1}" type="pres">
      <dgm:prSet presAssocID="{FEA4EB89-1C93-46E3-8B6D-8446CA08FE3A}" presName="compNode" presStyleCnt="0"/>
      <dgm:spPr/>
    </dgm:pt>
    <dgm:pt modelId="{D9BD0E41-B3E1-4C3C-8E6E-143435737340}" type="pres">
      <dgm:prSet presAssocID="{FEA4EB89-1C93-46E3-8B6D-8446CA08FE3A}" presName="bgRect" presStyleLbl="bgShp" presStyleIdx="2" presStyleCnt="7"/>
      <dgm:spPr/>
    </dgm:pt>
    <dgm:pt modelId="{B3AA067C-784D-4E5A-A68B-AD29744ED092}" type="pres">
      <dgm:prSet presAssocID="{FEA4EB89-1C93-46E3-8B6D-8446CA08FE3A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EBBD3D5-9139-4080-90EA-424BF2AB7F98}" type="pres">
      <dgm:prSet presAssocID="{FEA4EB89-1C93-46E3-8B6D-8446CA08FE3A}" presName="spaceRect" presStyleCnt="0"/>
      <dgm:spPr/>
    </dgm:pt>
    <dgm:pt modelId="{2F1801E7-7E42-452B-BFB1-C4D1CBF23462}" type="pres">
      <dgm:prSet presAssocID="{FEA4EB89-1C93-46E3-8B6D-8446CA08FE3A}" presName="parTx" presStyleLbl="revTx" presStyleIdx="2" presStyleCnt="7">
        <dgm:presLayoutVars>
          <dgm:chMax val="0"/>
          <dgm:chPref val="0"/>
        </dgm:presLayoutVars>
      </dgm:prSet>
      <dgm:spPr/>
    </dgm:pt>
    <dgm:pt modelId="{38BD06DC-67E0-424E-A6C2-20F06614B30F}" type="pres">
      <dgm:prSet presAssocID="{4DA4FCFD-B26E-4FB0-AE12-4E7BAAED5AC6}" presName="sibTrans" presStyleCnt="0"/>
      <dgm:spPr/>
    </dgm:pt>
    <dgm:pt modelId="{D24B15E4-9ABA-4FDF-90FF-3A8C0E1136E0}" type="pres">
      <dgm:prSet presAssocID="{9D4482C2-D56A-4FB0-9930-DB0050FCE86A}" presName="compNode" presStyleCnt="0"/>
      <dgm:spPr/>
    </dgm:pt>
    <dgm:pt modelId="{EC5F7BF1-2EF4-478E-B146-EED76BA1ED5D}" type="pres">
      <dgm:prSet presAssocID="{9D4482C2-D56A-4FB0-9930-DB0050FCE86A}" presName="bgRect" presStyleLbl="bgShp" presStyleIdx="3" presStyleCnt="7"/>
      <dgm:spPr/>
    </dgm:pt>
    <dgm:pt modelId="{E62A50F3-59F2-46E1-86AF-07C091B0D6F6}" type="pres">
      <dgm:prSet presAssocID="{9D4482C2-D56A-4FB0-9930-DB0050FCE86A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2EA3045-CE40-4F35-82E2-FB3A83032F56}" type="pres">
      <dgm:prSet presAssocID="{9D4482C2-D56A-4FB0-9930-DB0050FCE86A}" presName="spaceRect" presStyleCnt="0"/>
      <dgm:spPr/>
    </dgm:pt>
    <dgm:pt modelId="{D547A2A8-2A9E-4664-8D2F-254ACDE1EFC1}" type="pres">
      <dgm:prSet presAssocID="{9D4482C2-D56A-4FB0-9930-DB0050FCE86A}" presName="parTx" presStyleLbl="revTx" presStyleIdx="3" presStyleCnt="7">
        <dgm:presLayoutVars>
          <dgm:chMax val="0"/>
          <dgm:chPref val="0"/>
        </dgm:presLayoutVars>
      </dgm:prSet>
      <dgm:spPr/>
    </dgm:pt>
    <dgm:pt modelId="{C220C133-9AA8-44AC-9AB1-95D8E9DA5C2A}" type="pres">
      <dgm:prSet presAssocID="{00B2ACE0-5770-4CAF-98ED-A8A3DD0278A8}" presName="sibTrans" presStyleCnt="0"/>
      <dgm:spPr/>
    </dgm:pt>
    <dgm:pt modelId="{42AF393C-20BD-4961-8721-4DB31A7CD1DF}" type="pres">
      <dgm:prSet presAssocID="{49041B8B-EE3D-4978-9A7A-72B4ABD842AD}" presName="compNode" presStyleCnt="0"/>
      <dgm:spPr/>
    </dgm:pt>
    <dgm:pt modelId="{EDE9654B-5127-4ED6-87F2-144915218265}" type="pres">
      <dgm:prSet presAssocID="{49041B8B-EE3D-4978-9A7A-72B4ABD842AD}" presName="bgRect" presStyleLbl="bgShp" presStyleIdx="4" presStyleCnt="7"/>
      <dgm:spPr/>
    </dgm:pt>
    <dgm:pt modelId="{26E6814C-FA1C-435A-B8F9-1A18E58F9D47}" type="pres">
      <dgm:prSet presAssocID="{49041B8B-EE3D-4978-9A7A-72B4ABD842AD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ffee"/>
        </a:ext>
      </dgm:extLst>
    </dgm:pt>
    <dgm:pt modelId="{598D8D45-B896-4B95-98F1-FD80578B8FF9}" type="pres">
      <dgm:prSet presAssocID="{49041B8B-EE3D-4978-9A7A-72B4ABD842AD}" presName="spaceRect" presStyleCnt="0"/>
      <dgm:spPr/>
    </dgm:pt>
    <dgm:pt modelId="{D677F2A2-C861-4707-A728-45E72E8D9AF7}" type="pres">
      <dgm:prSet presAssocID="{49041B8B-EE3D-4978-9A7A-72B4ABD842AD}" presName="parTx" presStyleLbl="revTx" presStyleIdx="4" presStyleCnt="7">
        <dgm:presLayoutVars>
          <dgm:chMax val="0"/>
          <dgm:chPref val="0"/>
        </dgm:presLayoutVars>
      </dgm:prSet>
      <dgm:spPr/>
    </dgm:pt>
    <dgm:pt modelId="{96E69143-C0EC-46EC-A5AB-A6CEDA8A2683}" type="pres">
      <dgm:prSet presAssocID="{2A77C609-C587-46D0-BEC8-5A48F4EDE521}" presName="sibTrans" presStyleCnt="0"/>
      <dgm:spPr/>
    </dgm:pt>
    <dgm:pt modelId="{E708D1C6-C2D6-4679-BC4D-472311D8F84E}" type="pres">
      <dgm:prSet presAssocID="{2BCE9835-F116-416B-970E-1621F9171D8E}" presName="compNode" presStyleCnt="0"/>
      <dgm:spPr/>
    </dgm:pt>
    <dgm:pt modelId="{103A2C33-B5C2-40D2-82EB-94007ADE4718}" type="pres">
      <dgm:prSet presAssocID="{2BCE9835-F116-416B-970E-1621F9171D8E}" presName="bgRect" presStyleLbl="bgShp" presStyleIdx="5" presStyleCnt="7"/>
      <dgm:spPr/>
    </dgm:pt>
    <dgm:pt modelId="{376AFB99-CE8B-47F5-8FBB-78D3BA0E7C3F}" type="pres">
      <dgm:prSet presAssocID="{2BCE9835-F116-416B-970E-1621F9171D8E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EB3B51FB-22EB-4D1D-875A-C01E907C6490}" type="pres">
      <dgm:prSet presAssocID="{2BCE9835-F116-416B-970E-1621F9171D8E}" presName="spaceRect" presStyleCnt="0"/>
      <dgm:spPr/>
    </dgm:pt>
    <dgm:pt modelId="{6ADBD42A-FCF8-439B-AA0E-CE9BF77FCB5E}" type="pres">
      <dgm:prSet presAssocID="{2BCE9835-F116-416B-970E-1621F9171D8E}" presName="parTx" presStyleLbl="revTx" presStyleIdx="5" presStyleCnt="7">
        <dgm:presLayoutVars>
          <dgm:chMax val="0"/>
          <dgm:chPref val="0"/>
        </dgm:presLayoutVars>
      </dgm:prSet>
      <dgm:spPr/>
    </dgm:pt>
    <dgm:pt modelId="{8DBFA4AD-214D-4E0B-88D3-252051773190}" type="pres">
      <dgm:prSet presAssocID="{1981AF69-BCA7-42B4-B6BB-47C5EB6FD855}" presName="sibTrans" presStyleCnt="0"/>
      <dgm:spPr/>
    </dgm:pt>
    <dgm:pt modelId="{452E5EBE-FF6D-4512-BD10-D81320589C02}" type="pres">
      <dgm:prSet presAssocID="{38C38508-093D-4BB8-B5EC-926950E1CFE3}" presName="compNode" presStyleCnt="0"/>
      <dgm:spPr/>
    </dgm:pt>
    <dgm:pt modelId="{2EB78A17-21D6-433D-BA5B-9F0A2C09104E}" type="pres">
      <dgm:prSet presAssocID="{38C38508-093D-4BB8-B5EC-926950E1CFE3}" presName="bgRect" presStyleLbl="bgShp" presStyleIdx="6" presStyleCnt="7"/>
      <dgm:spPr/>
    </dgm:pt>
    <dgm:pt modelId="{A49F51E1-4ACE-4DC4-9750-C0CA46BF8EE4}" type="pres">
      <dgm:prSet presAssocID="{38C38508-093D-4BB8-B5EC-926950E1CFE3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C230D97-8F2E-48FB-A48C-E954019F8B1D}" type="pres">
      <dgm:prSet presAssocID="{38C38508-093D-4BB8-B5EC-926950E1CFE3}" presName="spaceRect" presStyleCnt="0"/>
      <dgm:spPr/>
    </dgm:pt>
    <dgm:pt modelId="{CAEF8DE4-DCED-47F5-AAC8-28DE0164CC52}" type="pres">
      <dgm:prSet presAssocID="{38C38508-093D-4BB8-B5EC-926950E1CFE3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85501F07-4E62-44A2-9F83-F760716BEFCA}" srcId="{0747C7DE-AB35-4EA8-A49C-4810933B4B8D}" destId="{9D4482C2-D56A-4FB0-9930-DB0050FCE86A}" srcOrd="3" destOrd="0" parTransId="{7184CF66-87CC-4CDE-9DF8-2B509E81A399}" sibTransId="{00B2ACE0-5770-4CAF-98ED-A8A3DD0278A8}"/>
    <dgm:cxn modelId="{34BF8D0A-2FBA-4676-9B0A-DF42DFAE36E5}" srcId="{0747C7DE-AB35-4EA8-A49C-4810933B4B8D}" destId="{2BCE9835-F116-416B-970E-1621F9171D8E}" srcOrd="5" destOrd="0" parTransId="{5488CA6F-58CD-4B83-82CA-A6A29BC63C28}" sibTransId="{1981AF69-BCA7-42B4-B6BB-47C5EB6FD855}"/>
    <dgm:cxn modelId="{E9422E19-2546-4263-B264-5C3C81E79FFE}" type="presOf" srcId="{49041B8B-EE3D-4978-9A7A-72B4ABD842AD}" destId="{D677F2A2-C861-4707-A728-45E72E8D9AF7}" srcOrd="0" destOrd="0" presId="urn:microsoft.com/office/officeart/2018/2/layout/IconVerticalSolidList"/>
    <dgm:cxn modelId="{EF4C571E-1246-47C7-BA04-625DFF794A4D}" type="presOf" srcId="{22CEDF8F-77DA-4053-A0A6-B272F89CAC43}" destId="{0BE20D87-F9E4-4FD5-9703-4843FCB341F9}" srcOrd="0" destOrd="0" presId="urn:microsoft.com/office/officeart/2018/2/layout/IconVerticalSolidList"/>
    <dgm:cxn modelId="{DBCEB31E-CCE1-47D2-BAAD-858AE11CB0E2}" type="presOf" srcId="{A966F24F-F7ED-4FF1-8A08-B433D41D5FAC}" destId="{A8C50D59-EFD0-421F-9D08-A2E3AA0784F5}" srcOrd="0" destOrd="0" presId="urn:microsoft.com/office/officeart/2018/2/layout/IconVerticalSolidList"/>
    <dgm:cxn modelId="{CB364139-7443-4C00-B57C-37D6C8D14493}" srcId="{0747C7DE-AB35-4EA8-A49C-4810933B4B8D}" destId="{22CEDF8F-77DA-4053-A0A6-B272F89CAC43}" srcOrd="0" destOrd="0" parTransId="{DB97FEB5-ABF9-4E2E-8C47-80CA6BED22A9}" sibTransId="{4BA9A907-C74A-43D5-8876-2BD9C3A85534}"/>
    <dgm:cxn modelId="{B397EE47-22B3-4363-B1A1-5F53D36457E7}" type="presOf" srcId="{9D4482C2-D56A-4FB0-9930-DB0050FCE86A}" destId="{D547A2A8-2A9E-4664-8D2F-254ACDE1EFC1}" srcOrd="0" destOrd="0" presId="urn:microsoft.com/office/officeart/2018/2/layout/IconVerticalSolidList"/>
    <dgm:cxn modelId="{9446BB70-651E-480D-9593-685F7174C7C5}" srcId="{0747C7DE-AB35-4EA8-A49C-4810933B4B8D}" destId="{49041B8B-EE3D-4978-9A7A-72B4ABD842AD}" srcOrd="4" destOrd="0" parTransId="{D354A540-8074-4D93-8494-86D1E2BC9CE2}" sibTransId="{2A77C609-C587-46D0-BEC8-5A48F4EDE521}"/>
    <dgm:cxn modelId="{71064477-8BAF-4A55-9B18-F4D5BA7D5159}" type="presOf" srcId="{0747C7DE-AB35-4EA8-A49C-4810933B4B8D}" destId="{14B81B00-44FF-4133-896D-9FFC4FD007E3}" srcOrd="0" destOrd="0" presId="urn:microsoft.com/office/officeart/2018/2/layout/IconVerticalSolidList"/>
    <dgm:cxn modelId="{CBD9107E-7A9A-4729-8DD4-66F7DE8A361F}" srcId="{0747C7DE-AB35-4EA8-A49C-4810933B4B8D}" destId="{FEA4EB89-1C93-46E3-8B6D-8446CA08FE3A}" srcOrd="2" destOrd="0" parTransId="{F54C7280-1B52-4076-AD96-533C528155A0}" sibTransId="{4DA4FCFD-B26E-4FB0-AE12-4E7BAAED5AC6}"/>
    <dgm:cxn modelId="{E43308B3-0E3F-4FC2-A6E8-2D1900D89934}" type="presOf" srcId="{38C38508-093D-4BB8-B5EC-926950E1CFE3}" destId="{CAEF8DE4-DCED-47F5-AAC8-28DE0164CC52}" srcOrd="0" destOrd="0" presId="urn:microsoft.com/office/officeart/2018/2/layout/IconVerticalSolidList"/>
    <dgm:cxn modelId="{F0228CB9-D8A4-4014-B358-EF4ADE10E551}" srcId="{0747C7DE-AB35-4EA8-A49C-4810933B4B8D}" destId="{A966F24F-F7ED-4FF1-8A08-B433D41D5FAC}" srcOrd="1" destOrd="0" parTransId="{8EE2D379-FD2D-416F-9F78-086EE99F960D}" sibTransId="{12B08FF8-D7AD-4781-A102-5398884FA4A7}"/>
    <dgm:cxn modelId="{AA4390C8-9C75-4BF0-B77F-82CAE2364853}" srcId="{0747C7DE-AB35-4EA8-A49C-4810933B4B8D}" destId="{38C38508-093D-4BB8-B5EC-926950E1CFE3}" srcOrd="6" destOrd="0" parTransId="{D42A4194-1AE2-4907-B507-0DB050FDF0EE}" sibTransId="{04EEB379-AE43-493A-8087-FEAE25EC770B}"/>
    <dgm:cxn modelId="{920B04E7-9B23-4E96-93B8-17BD73B08BE7}" type="presOf" srcId="{FEA4EB89-1C93-46E3-8B6D-8446CA08FE3A}" destId="{2F1801E7-7E42-452B-BFB1-C4D1CBF23462}" srcOrd="0" destOrd="0" presId="urn:microsoft.com/office/officeart/2018/2/layout/IconVerticalSolidList"/>
    <dgm:cxn modelId="{18CD38F5-E36A-490A-AE66-F926BB1CAD98}" type="presOf" srcId="{2BCE9835-F116-416B-970E-1621F9171D8E}" destId="{6ADBD42A-FCF8-439B-AA0E-CE9BF77FCB5E}" srcOrd="0" destOrd="0" presId="urn:microsoft.com/office/officeart/2018/2/layout/IconVerticalSolidList"/>
    <dgm:cxn modelId="{D36D10B8-D54A-4024-8F4E-FCC2C7502D5F}" type="presParOf" srcId="{14B81B00-44FF-4133-896D-9FFC4FD007E3}" destId="{30DB563E-B040-4182-92EF-BA698447BB30}" srcOrd="0" destOrd="0" presId="urn:microsoft.com/office/officeart/2018/2/layout/IconVerticalSolidList"/>
    <dgm:cxn modelId="{966F5A26-817D-4648-B69D-E1445C3BD662}" type="presParOf" srcId="{30DB563E-B040-4182-92EF-BA698447BB30}" destId="{96C94B0C-E507-46FE-80EC-7C7263127B12}" srcOrd="0" destOrd="0" presId="urn:microsoft.com/office/officeart/2018/2/layout/IconVerticalSolidList"/>
    <dgm:cxn modelId="{B6662DE1-5FC3-4ACE-B0C9-767233A918CC}" type="presParOf" srcId="{30DB563E-B040-4182-92EF-BA698447BB30}" destId="{6376FB59-C2BC-4154-AB9D-2C13FBF06BA1}" srcOrd="1" destOrd="0" presId="urn:microsoft.com/office/officeart/2018/2/layout/IconVerticalSolidList"/>
    <dgm:cxn modelId="{8B83EAE2-F9C5-415E-9AD2-26D23339E34F}" type="presParOf" srcId="{30DB563E-B040-4182-92EF-BA698447BB30}" destId="{37D2C0B4-CB39-462B-B163-277269B8179C}" srcOrd="2" destOrd="0" presId="urn:microsoft.com/office/officeart/2018/2/layout/IconVerticalSolidList"/>
    <dgm:cxn modelId="{37C750C9-5F01-4F59-A24D-C1AFF77C0D85}" type="presParOf" srcId="{30DB563E-B040-4182-92EF-BA698447BB30}" destId="{0BE20D87-F9E4-4FD5-9703-4843FCB341F9}" srcOrd="3" destOrd="0" presId="urn:microsoft.com/office/officeart/2018/2/layout/IconVerticalSolidList"/>
    <dgm:cxn modelId="{765C6B62-8463-4A66-A733-80F38856BEA9}" type="presParOf" srcId="{14B81B00-44FF-4133-896D-9FFC4FD007E3}" destId="{17CBCAFD-6A8C-4C59-AA56-5A629D54B591}" srcOrd="1" destOrd="0" presId="urn:microsoft.com/office/officeart/2018/2/layout/IconVerticalSolidList"/>
    <dgm:cxn modelId="{E7CF28D6-B3C8-4264-8028-9E813F8C5E78}" type="presParOf" srcId="{14B81B00-44FF-4133-896D-9FFC4FD007E3}" destId="{3A68686D-88BC-46F1-B221-286141307F3A}" srcOrd="2" destOrd="0" presId="urn:microsoft.com/office/officeart/2018/2/layout/IconVerticalSolidList"/>
    <dgm:cxn modelId="{6EFF1373-F7C9-461D-BC28-B8588AFD08EF}" type="presParOf" srcId="{3A68686D-88BC-46F1-B221-286141307F3A}" destId="{96821B0B-DCC4-49EE-AA8D-92A1198832CF}" srcOrd="0" destOrd="0" presId="urn:microsoft.com/office/officeart/2018/2/layout/IconVerticalSolidList"/>
    <dgm:cxn modelId="{F52084CB-5CDF-4CF9-816B-9E16825532D0}" type="presParOf" srcId="{3A68686D-88BC-46F1-B221-286141307F3A}" destId="{2BEEC0FB-A50B-41AA-B3E2-03DA32277039}" srcOrd="1" destOrd="0" presId="urn:microsoft.com/office/officeart/2018/2/layout/IconVerticalSolidList"/>
    <dgm:cxn modelId="{52F1C0BA-6BC6-43FF-A135-C2A6BB027AFB}" type="presParOf" srcId="{3A68686D-88BC-46F1-B221-286141307F3A}" destId="{1FF50907-0AB1-4949-9C03-824170EBD145}" srcOrd="2" destOrd="0" presId="urn:microsoft.com/office/officeart/2018/2/layout/IconVerticalSolidList"/>
    <dgm:cxn modelId="{931CF8D3-1831-417B-807F-1354AFADFDA2}" type="presParOf" srcId="{3A68686D-88BC-46F1-B221-286141307F3A}" destId="{A8C50D59-EFD0-421F-9D08-A2E3AA0784F5}" srcOrd="3" destOrd="0" presId="urn:microsoft.com/office/officeart/2018/2/layout/IconVerticalSolidList"/>
    <dgm:cxn modelId="{973107B7-8804-4F8A-8867-13604A35F726}" type="presParOf" srcId="{14B81B00-44FF-4133-896D-9FFC4FD007E3}" destId="{963DC238-8B68-4481-893A-2D320F0FD024}" srcOrd="3" destOrd="0" presId="urn:microsoft.com/office/officeart/2018/2/layout/IconVerticalSolidList"/>
    <dgm:cxn modelId="{DC8D6952-0B63-41C5-9983-80F47192D3F0}" type="presParOf" srcId="{14B81B00-44FF-4133-896D-9FFC4FD007E3}" destId="{C947607F-E338-4F8A-81BC-AE6DC9C840C1}" srcOrd="4" destOrd="0" presId="urn:microsoft.com/office/officeart/2018/2/layout/IconVerticalSolidList"/>
    <dgm:cxn modelId="{027F13D1-2670-4850-B413-C1CE64419E8E}" type="presParOf" srcId="{C947607F-E338-4F8A-81BC-AE6DC9C840C1}" destId="{D9BD0E41-B3E1-4C3C-8E6E-143435737340}" srcOrd="0" destOrd="0" presId="urn:microsoft.com/office/officeart/2018/2/layout/IconVerticalSolidList"/>
    <dgm:cxn modelId="{B2FD5E3D-8C51-44FC-BD69-EDEB7BA5DF87}" type="presParOf" srcId="{C947607F-E338-4F8A-81BC-AE6DC9C840C1}" destId="{B3AA067C-784D-4E5A-A68B-AD29744ED092}" srcOrd="1" destOrd="0" presId="urn:microsoft.com/office/officeart/2018/2/layout/IconVerticalSolidList"/>
    <dgm:cxn modelId="{055DEA6C-5895-4EF0-92B8-A9CD95795AB9}" type="presParOf" srcId="{C947607F-E338-4F8A-81BC-AE6DC9C840C1}" destId="{8EBBD3D5-9139-4080-90EA-424BF2AB7F98}" srcOrd="2" destOrd="0" presId="urn:microsoft.com/office/officeart/2018/2/layout/IconVerticalSolidList"/>
    <dgm:cxn modelId="{E0B3FA2E-A6B9-42AC-81F4-903C1231C16D}" type="presParOf" srcId="{C947607F-E338-4F8A-81BC-AE6DC9C840C1}" destId="{2F1801E7-7E42-452B-BFB1-C4D1CBF23462}" srcOrd="3" destOrd="0" presId="urn:microsoft.com/office/officeart/2018/2/layout/IconVerticalSolidList"/>
    <dgm:cxn modelId="{6C043C80-FB2D-4579-A3A7-EA7567FC3378}" type="presParOf" srcId="{14B81B00-44FF-4133-896D-9FFC4FD007E3}" destId="{38BD06DC-67E0-424E-A6C2-20F06614B30F}" srcOrd="5" destOrd="0" presId="urn:microsoft.com/office/officeart/2018/2/layout/IconVerticalSolidList"/>
    <dgm:cxn modelId="{7648A61E-1F79-4654-A7D7-CD339E2930EB}" type="presParOf" srcId="{14B81B00-44FF-4133-896D-9FFC4FD007E3}" destId="{D24B15E4-9ABA-4FDF-90FF-3A8C0E1136E0}" srcOrd="6" destOrd="0" presId="urn:microsoft.com/office/officeart/2018/2/layout/IconVerticalSolidList"/>
    <dgm:cxn modelId="{13E3EE22-7ABA-449D-A340-28E2F99C5A38}" type="presParOf" srcId="{D24B15E4-9ABA-4FDF-90FF-3A8C0E1136E0}" destId="{EC5F7BF1-2EF4-478E-B146-EED76BA1ED5D}" srcOrd="0" destOrd="0" presId="urn:microsoft.com/office/officeart/2018/2/layout/IconVerticalSolidList"/>
    <dgm:cxn modelId="{D7587A0A-E2D4-4168-891A-7213C2DF31EE}" type="presParOf" srcId="{D24B15E4-9ABA-4FDF-90FF-3A8C0E1136E0}" destId="{E62A50F3-59F2-46E1-86AF-07C091B0D6F6}" srcOrd="1" destOrd="0" presId="urn:microsoft.com/office/officeart/2018/2/layout/IconVerticalSolidList"/>
    <dgm:cxn modelId="{7B91ECD1-9C8C-42B4-97B5-793ED7077E5D}" type="presParOf" srcId="{D24B15E4-9ABA-4FDF-90FF-3A8C0E1136E0}" destId="{02EA3045-CE40-4F35-82E2-FB3A83032F56}" srcOrd="2" destOrd="0" presId="urn:microsoft.com/office/officeart/2018/2/layout/IconVerticalSolidList"/>
    <dgm:cxn modelId="{7A596B3D-C659-4E85-86F5-595ACEAE1336}" type="presParOf" srcId="{D24B15E4-9ABA-4FDF-90FF-3A8C0E1136E0}" destId="{D547A2A8-2A9E-4664-8D2F-254ACDE1EFC1}" srcOrd="3" destOrd="0" presId="urn:microsoft.com/office/officeart/2018/2/layout/IconVerticalSolidList"/>
    <dgm:cxn modelId="{76DB3734-AF2C-410C-80D7-862D35BA9183}" type="presParOf" srcId="{14B81B00-44FF-4133-896D-9FFC4FD007E3}" destId="{C220C133-9AA8-44AC-9AB1-95D8E9DA5C2A}" srcOrd="7" destOrd="0" presId="urn:microsoft.com/office/officeart/2018/2/layout/IconVerticalSolidList"/>
    <dgm:cxn modelId="{39E628A5-C41C-4AB6-B033-E3A4E1F11D7B}" type="presParOf" srcId="{14B81B00-44FF-4133-896D-9FFC4FD007E3}" destId="{42AF393C-20BD-4961-8721-4DB31A7CD1DF}" srcOrd="8" destOrd="0" presId="urn:microsoft.com/office/officeart/2018/2/layout/IconVerticalSolidList"/>
    <dgm:cxn modelId="{ADC5566B-A770-45F2-BFCF-3665E5AE5E51}" type="presParOf" srcId="{42AF393C-20BD-4961-8721-4DB31A7CD1DF}" destId="{EDE9654B-5127-4ED6-87F2-144915218265}" srcOrd="0" destOrd="0" presId="urn:microsoft.com/office/officeart/2018/2/layout/IconVerticalSolidList"/>
    <dgm:cxn modelId="{D4D1A78F-0F16-41C3-A79F-D96F36587AAB}" type="presParOf" srcId="{42AF393C-20BD-4961-8721-4DB31A7CD1DF}" destId="{26E6814C-FA1C-435A-B8F9-1A18E58F9D47}" srcOrd="1" destOrd="0" presId="urn:microsoft.com/office/officeart/2018/2/layout/IconVerticalSolidList"/>
    <dgm:cxn modelId="{12C8E846-57D7-40A4-98E7-0A1D834B19E4}" type="presParOf" srcId="{42AF393C-20BD-4961-8721-4DB31A7CD1DF}" destId="{598D8D45-B896-4B95-98F1-FD80578B8FF9}" srcOrd="2" destOrd="0" presId="urn:microsoft.com/office/officeart/2018/2/layout/IconVerticalSolidList"/>
    <dgm:cxn modelId="{4CA58EA0-92AF-406E-816C-2CBF38CEC37E}" type="presParOf" srcId="{42AF393C-20BD-4961-8721-4DB31A7CD1DF}" destId="{D677F2A2-C861-4707-A728-45E72E8D9AF7}" srcOrd="3" destOrd="0" presId="urn:microsoft.com/office/officeart/2018/2/layout/IconVerticalSolidList"/>
    <dgm:cxn modelId="{5AF7006B-CEC0-43F8-B010-8BBF8E137E1C}" type="presParOf" srcId="{14B81B00-44FF-4133-896D-9FFC4FD007E3}" destId="{96E69143-C0EC-46EC-A5AB-A6CEDA8A2683}" srcOrd="9" destOrd="0" presId="urn:microsoft.com/office/officeart/2018/2/layout/IconVerticalSolidList"/>
    <dgm:cxn modelId="{E60DDBF0-F15B-4015-903D-C1358BAF8C07}" type="presParOf" srcId="{14B81B00-44FF-4133-896D-9FFC4FD007E3}" destId="{E708D1C6-C2D6-4679-BC4D-472311D8F84E}" srcOrd="10" destOrd="0" presId="urn:microsoft.com/office/officeart/2018/2/layout/IconVerticalSolidList"/>
    <dgm:cxn modelId="{5498F992-C9A7-4B1F-AA1A-776ADD427EFD}" type="presParOf" srcId="{E708D1C6-C2D6-4679-BC4D-472311D8F84E}" destId="{103A2C33-B5C2-40D2-82EB-94007ADE4718}" srcOrd="0" destOrd="0" presId="urn:microsoft.com/office/officeart/2018/2/layout/IconVerticalSolidList"/>
    <dgm:cxn modelId="{357DD889-98B1-45F9-877C-FE53485DADE5}" type="presParOf" srcId="{E708D1C6-C2D6-4679-BC4D-472311D8F84E}" destId="{376AFB99-CE8B-47F5-8FBB-78D3BA0E7C3F}" srcOrd="1" destOrd="0" presId="urn:microsoft.com/office/officeart/2018/2/layout/IconVerticalSolidList"/>
    <dgm:cxn modelId="{A6933E27-1619-43FF-8B74-EB040CA16C2E}" type="presParOf" srcId="{E708D1C6-C2D6-4679-BC4D-472311D8F84E}" destId="{EB3B51FB-22EB-4D1D-875A-C01E907C6490}" srcOrd="2" destOrd="0" presId="urn:microsoft.com/office/officeart/2018/2/layout/IconVerticalSolidList"/>
    <dgm:cxn modelId="{8D990A76-23AE-4A7A-A83F-171430F37B74}" type="presParOf" srcId="{E708D1C6-C2D6-4679-BC4D-472311D8F84E}" destId="{6ADBD42A-FCF8-439B-AA0E-CE9BF77FCB5E}" srcOrd="3" destOrd="0" presId="urn:microsoft.com/office/officeart/2018/2/layout/IconVerticalSolidList"/>
    <dgm:cxn modelId="{9EFB51A9-C2E0-4EE8-8ADE-4343BD3935C8}" type="presParOf" srcId="{14B81B00-44FF-4133-896D-9FFC4FD007E3}" destId="{8DBFA4AD-214D-4E0B-88D3-252051773190}" srcOrd="11" destOrd="0" presId="urn:microsoft.com/office/officeart/2018/2/layout/IconVerticalSolidList"/>
    <dgm:cxn modelId="{0C3463B8-8179-4832-9E6C-CAC2D1183C84}" type="presParOf" srcId="{14B81B00-44FF-4133-896D-9FFC4FD007E3}" destId="{452E5EBE-FF6D-4512-BD10-D81320589C02}" srcOrd="12" destOrd="0" presId="urn:microsoft.com/office/officeart/2018/2/layout/IconVerticalSolidList"/>
    <dgm:cxn modelId="{A50518C7-5B88-45AD-830B-F60D7E7C3628}" type="presParOf" srcId="{452E5EBE-FF6D-4512-BD10-D81320589C02}" destId="{2EB78A17-21D6-433D-BA5B-9F0A2C09104E}" srcOrd="0" destOrd="0" presId="urn:microsoft.com/office/officeart/2018/2/layout/IconVerticalSolidList"/>
    <dgm:cxn modelId="{F6B0C47D-12B5-4DED-AE07-22CA15BCADD5}" type="presParOf" srcId="{452E5EBE-FF6D-4512-BD10-D81320589C02}" destId="{A49F51E1-4ACE-4DC4-9750-C0CA46BF8EE4}" srcOrd="1" destOrd="0" presId="urn:microsoft.com/office/officeart/2018/2/layout/IconVerticalSolidList"/>
    <dgm:cxn modelId="{84C667AC-D92E-4C49-AC56-293B5D45111A}" type="presParOf" srcId="{452E5EBE-FF6D-4512-BD10-D81320589C02}" destId="{8C230D97-8F2E-48FB-A48C-E954019F8B1D}" srcOrd="2" destOrd="0" presId="urn:microsoft.com/office/officeart/2018/2/layout/IconVerticalSolidList"/>
    <dgm:cxn modelId="{2E633125-927B-4E98-A5BC-3D2633FF9C48}" type="presParOf" srcId="{452E5EBE-FF6D-4512-BD10-D81320589C02}" destId="{CAEF8DE4-DCED-47F5-AAC8-28DE0164CC5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ECCBE4-6880-47A8-A3A9-5553CFE5F009}" type="doc">
      <dgm:prSet loTypeId="urn:microsoft.com/office/officeart/2005/8/layout/chevron1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AU"/>
        </a:p>
      </dgm:t>
    </dgm:pt>
    <dgm:pt modelId="{2B75B8D9-34BB-4DA5-8F26-651A888F9A69}">
      <dgm:prSet phldrT="[Text]"/>
      <dgm:spPr>
        <a:solidFill>
          <a:srgbClr val="00B0F0"/>
        </a:solidFill>
      </dgm:spPr>
      <dgm:t>
        <a:bodyPr/>
        <a:lstStyle/>
        <a:p>
          <a:r>
            <a:rPr lang="en-AU" dirty="0"/>
            <a:t>Cop 1</a:t>
          </a:r>
        </a:p>
        <a:p>
          <a:r>
            <a:rPr lang="en-AU" dirty="0"/>
            <a:t>Coming Together</a:t>
          </a:r>
        </a:p>
        <a:p>
          <a:r>
            <a:rPr lang="en-AU" dirty="0"/>
            <a:t> </a:t>
          </a:r>
        </a:p>
      </dgm:t>
    </dgm:pt>
    <dgm:pt modelId="{CC52307E-B37F-4353-9B98-3A8F6C851E1E}" type="parTrans" cxnId="{8AA7A934-10FA-47FC-8BB1-4270AF877CBA}">
      <dgm:prSet/>
      <dgm:spPr/>
      <dgm:t>
        <a:bodyPr/>
        <a:lstStyle/>
        <a:p>
          <a:endParaRPr lang="en-AU"/>
        </a:p>
      </dgm:t>
    </dgm:pt>
    <dgm:pt modelId="{10742DCD-049A-4BD8-992C-0A9DF0A07108}" type="sibTrans" cxnId="{8AA7A934-10FA-47FC-8BB1-4270AF877CBA}">
      <dgm:prSet/>
      <dgm:spPr/>
      <dgm:t>
        <a:bodyPr/>
        <a:lstStyle/>
        <a:p>
          <a:endParaRPr lang="en-AU"/>
        </a:p>
      </dgm:t>
    </dgm:pt>
    <dgm:pt modelId="{383F2AAC-64F3-4027-83DE-B33E11ACC85F}">
      <dgm:prSet phldrT="[Text]"/>
      <dgm:spPr/>
      <dgm:t>
        <a:bodyPr/>
        <a:lstStyle/>
        <a:p>
          <a:r>
            <a:rPr lang="en-AU"/>
            <a:t>What is a CoP</a:t>
          </a:r>
        </a:p>
      </dgm:t>
    </dgm:pt>
    <dgm:pt modelId="{671E02E8-88C1-41B8-8E98-0619A675A3FC}" type="parTrans" cxnId="{72AA56C8-FA19-4E28-AD7F-FB4322E022F3}">
      <dgm:prSet/>
      <dgm:spPr/>
      <dgm:t>
        <a:bodyPr/>
        <a:lstStyle/>
        <a:p>
          <a:endParaRPr lang="en-AU"/>
        </a:p>
      </dgm:t>
    </dgm:pt>
    <dgm:pt modelId="{C6330D43-CE74-4E55-BA0C-BC5C7BBD4B27}" type="sibTrans" cxnId="{72AA56C8-FA19-4E28-AD7F-FB4322E022F3}">
      <dgm:prSet/>
      <dgm:spPr/>
      <dgm:t>
        <a:bodyPr/>
        <a:lstStyle/>
        <a:p>
          <a:endParaRPr lang="en-AU"/>
        </a:p>
      </dgm:t>
    </dgm:pt>
    <dgm:pt modelId="{779A4D16-890E-4527-8503-DDCA76D1EF9C}">
      <dgm:prSet phldrT="[Text]"/>
      <dgm:spPr>
        <a:solidFill>
          <a:srgbClr val="00B0F0"/>
        </a:solidFill>
      </dgm:spPr>
      <dgm:t>
        <a:bodyPr anchor="t"/>
        <a:lstStyle/>
        <a:p>
          <a:r>
            <a:rPr lang="en-AU" dirty="0"/>
            <a:t>Cop 2</a:t>
          </a:r>
        </a:p>
        <a:p>
          <a:r>
            <a:rPr lang="en-AU" dirty="0"/>
            <a:t>Promotion and Interviews</a:t>
          </a:r>
        </a:p>
      </dgm:t>
    </dgm:pt>
    <dgm:pt modelId="{DAAE270B-8D37-4E55-B7E2-E6772302E48E}" type="parTrans" cxnId="{253836F6-88FD-4AD5-ADAD-3EC876B9230A}">
      <dgm:prSet/>
      <dgm:spPr/>
      <dgm:t>
        <a:bodyPr/>
        <a:lstStyle/>
        <a:p>
          <a:endParaRPr lang="en-AU"/>
        </a:p>
      </dgm:t>
    </dgm:pt>
    <dgm:pt modelId="{01564CA7-1739-4666-B4C5-95CB477C4F8A}" type="sibTrans" cxnId="{253836F6-88FD-4AD5-ADAD-3EC876B9230A}">
      <dgm:prSet/>
      <dgm:spPr/>
      <dgm:t>
        <a:bodyPr/>
        <a:lstStyle/>
        <a:p>
          <a:endParaRPr lang="en-AU"/>
        </a:p>
      </dgm:t>
    </dgm:pt>
    <dgm:pt modelId="{3154A015-2862-4942-AC81-355A865655B2}">
      <dgm:prSet phldrT="[Text]"/>
      <dgm:spPr/>
      <dgm:t>
        <a:bodyPr/>
        <a:lstStyle/>
        <a:p>
          <a:endParaRPr lang="en-AU"/>
        </a:p>
      </dgm:t>
    </dgm:pt>
    <dgm:pt modelId="{FCD97185-99BE-426D-9915-E3A0533F94AD}" type="parTrans" cxnId="{C6451F47-A5F9-430E-834A-D1DFF12C28D3}">
      <dgm:prSet/>
      <dgm:spPr/>
      <dgm:t>
        <a:bodyPr/>
        <a:lstStyle/>
        <a:p>
          <a:endParaRPr lang="en-AU"/>
        </a:p>
      </dgm:t>
    </dgm:pt>
    <dgm:pt modelId="{6CC59652-FA9F-458C-BA5D-A63EAA04D78A}" type="sibTrans" cxnId="{C6451F47-A5F9-430E-834A-D1DFF12C28D3}">
      <dgm:prSet/>
      <dgm:spPr/>
      <dgm:t>
        <a:bodyPr/>
        <a:lstStyle/>
        <a:p>
          <a:endParaRPr lang="en-AU"/>
        </a:p>
      </dgm:t>
    </dgm:pt>
    <dgm:pt modelId="{80F55AEA-5145-4074-ACF8-A517F5A1F395}">
      <dgm:prSet phldrT="[Text]"/>
      <dgm:spPr>
        <a:solidFill>
          <a:srgbClr val="00B0F0"/>
        </a:solidFill>
      </dgm:spPr>
      <dgm:t>
        <a:bodyPr/>
        <a:lstStyle/>
        <a:p>
          <a:r>
            <a:rPr lang="en-AU" dirty="0"/>
            <a:t>Cop 3</a:t>
          </a:r>
        </a:p>
        <a:p>
          <a:r>
            <a:rPr lang="en-AU" dirty="0"/>
            <a:t>Making and Supporting matches </a:t>
          </a:r>
        </a:p>
      </dgm:t>
    </dgm:pt>
    <dgm:pt modelId="{6FF95115-0808-4D54-BED9-00550491ACFA}" type="parTrans" cxnId="{8CE4299F-DABA-4D38-B88A-9CD71D571F68}">
      <dgm:prSet/>
      <dgm:spPr/>
      <dgm:t>
        <a:bodyPr/>
        <a:lstStyle/>
        <a:p>
          <a:endParaRPr lang="en-AU"/>
        </a:p>
      </dgm:t>
    </dgm:pt>
    <dgm:pt modelId="{21E7EA9C-2A2F-4BC5-83D0-EC5B9FFADF9D}" type="sibTrans" cxnId="{8CE4299F-DABA-4D38-B88A-9CD71D571F68}">
      <dgm:prSet/>
      <dgm:spPr/>
      <dgm:t>
        <a:bodyPr/>
        <a:lstStyle/>
        <a:p>
          <a:endParaRPr lang="en-AU"/>
        </a:p>
      </dgm:t>
    </dgm:pt>
    <dgm:pt modelId="{BA7425F6-7CD9-44BD-BD25-C747CCCDC8B3}">
      <dgm:prSet phldrT="[Text]"/>
      <dgm:spPr/>
      <dgm:t>
        <a:bodyPr/>
        <a:lstStyle/>
        <a:p>
          <a:endParaRPr lang="en-AU"/>
        </a:p>
      </dgm:t>
    </dgm:pt>
    <dgm:pt modelId="{4A13AF6E-7022-4F64-8ACE-32650B76DEE6}" type="parTrans" cxnId="{6AAA2B3C-378F-4B05-8A2C-5E841AC5187B}">
      <dgm:prSet/>
      <dgm:spPr/>
      <dgm:t>
        <a:bodyPr/>
        <a:lstStyle/>
        <a:p>
          <a:endParaRPr lang="en-AU"/>
        </a:p>
      </dgm:t>
    </dgm:pt>
    <dgm:pt modelId="{1FDAB301-9F62-46D1-A535-C7A248E50C7D}" type="sibTrans" cxnId="{6AAA2B3C-378F-4B05-8A2C-5E841AC5187B}">
      <dgm:prSet/>
      <dgm:spPr/>
      <dgm:t>
        <a:bodyPr/>
        <a:lstStyle/>
        <a:p>
          <a:endParaRPr lang="en-AU"/>
        </a:p>
      </dgm:t>
    </dgm:pt>
    <dgm:pt modelId="{32E87670-C68D-4E75-95D1-34933785F43C}">
      <dgm:prSet/>
      <dgm:spPr>
        <a:solidFill>
          <a:srgbClr val="00B0F0"/>
        </a:solidFill>
      </dgm:spPr>
      <dgm:t>
        <a:bodyPr/>
        <a:lstStyle/>
        <a:p>
          <a:r>
            <a:rPr lang="en-AU" dirty="0"/>
            <a:t>Cop 4</a:t>
          </a:r>
        </a:p>
        <a:p>
          <a:r>
            <a:rPr lang="en-AU" dirty="0"/>
            <a:t>Match Closure or Rematch </a:t>
          </a:r>
        </a:p>
      </dgm:t>
    </dgm:pt>
    <dgm:pt modelId="{EBB5D135-F6C5-4406-BEDB-EBD853EA7F86}" type="parTrans" cxnId="{3B4546B8-E5ED-452D-B810-C40E9E0239CB}">
      <dgm:prSet/>
      <dgm:spPr/>
      <dgm:t>
        <a:bodyPr/>
        <a:lstStyle/>
        <a:p>
          <a:endParaRPr lang="en-AU"/>
        </a:p>
      </dgm:t>
    </dgm:pt>
    <dgm:pt modelId="{EB358DFD-73A2-4831-9B5E-CD3EA4DC7609}" type="sibTrans" cxnId="{3B4546B8-E5ED-452D-B810-C40E9E0239CB}">
      <dgm:prSet/>
      <dgm:spPr/>
      <dgm:t>
        <a:bodyPr/>
        <a:lstStyle/>
        <a:p>
          <a:endParaRPr lang="en-AU"/>
        </a:p>
      </dgm:t>
    </dgm:pt>
    <dgm:pt modelId="{289BC4D2-3D8C-4E60-BF2A-5D80ED1E6EE8}">
      <dgm:prSet/>
      <dgm:spPr/>
      <dgm:t>
        <a:bodyPr/>
        <a:lstStyle/>
        <a:p>
          <a:r>
            <a:rPr lang="en-AU"/>
            <a:t>Planning for closure</a:t>
          </a:r>
        </a:p>
      </dgm:t>
    </dgm:pt>
    <dgm:pt modelId="{CA55DFE7-6BF6-44A1-8DBE-50A31B6627AE}" type="parTrans" cxnId="{734A2E56-A224-4591-B136-4582AA20F8E2}">
      <dgm:prSet/>
      <dgm:spPr/>
      <dgm:t>
        <a:bodyPr/>
        <a:lstStyle/>
        <a:p>
          <a:endParaRPr lang="en-AU"/>
        </a:p>
      </dgm:t>
    </dgm:pt>
    <dgm:pt modelId="{F2FEF6FC-F92F-4F8C-B114-682087C8ADBD}" type="sibTrans" cxnId="{734A2E56-A224-4591-B136-4582AA20F8E2}">
      <dgm:prSet/>
      <dgm:spPr/>
      <dgm:t>
        <a:bodyPr/>
        <a:lstStyle/>
        <a:p>
          <a:endParaRPr lang="en-AU"/>
        </a:p>
      </dgm:t>
    </dgm:pt>
    <dgm:pt modelId="{3FCF326C-ED4A-43E6-8DA2-78314870C150}">
      <dgm:prSet/>
      <dgm:spPr/>
      <dgm:t>
        <a:bodyPr/>
        <a:lstStyle/>
        <a:p>
          <a:r>
            <a:rPr lang="en-AU"/>
            <a:t>Exit interviews</a:t>
          </a:r>
        </a:p>
      </dgm:t>
    </dgm:pt>
    <dgm:pt modelId="{B30D81AB-703D-4D52-8626-2CC75B506B0B}" type="parTrans" cxnId="{ED6FF8D0-04A6-4472-837C-4A27ACA66094}">
      <dgm:prSet/>
      <dgm:spPr/>
      <dgm:t>
        <a:bodyPr/>
        <a:lstStyle/>
        <a:p>
          <a:endParaRPr lang="en-AU"/>
        </a:p>
      </dgm:t>
    </dgm:pt>
    <dgm:pt modelId="{04BF66FF-ECE0-4851-A5EB-2BECB7CFF882}" type="sibTrans" cxnId="{ED6FF8D0-04A6-4472-837C-4A27ACA66094}">
      <dgm:prSet/>
      <dgm:spPr/>
      <dgm:t>
        <a:bodyPr/>
        <a:lstStyle/>
        <a:p>
          <a:endParaRPr lang="en-AU"/>
        </a:p>
      </dgm:t>
    </dgm:pt>
    <dgm:pt modelId="{9D6173D5-CB14-42DE-AD18-6865DFEE9361}">
      <dgm:prSet/>
      <dgm:spPr/>
      <dgm:t>
        <a:bodyPr/>
        <a:lstStyle/>
        <a:p>
          <a:r>
            <a:rPr lang="en-AU"/>
            <a:t>Identify potential matches</a:t>
          </a:r>
        </a:p>
      </dgm:t>
    </dgm:pt>
    <dgm:pt modelId="{949DFAE4-CBC3-4F82-992D-8F3AE4809434}" type="parTrans" cxnId="{03E1F8E9-F1F8-4C4C-B684-CB1A7667FAFE}">
      <dgm:prSet/>
      <dgm:spPr/>
      <dgm:t>
        <a:bodyPr/>
        <a:lstStyle/>
        <a:p>
          <a:endParaRPr lang="en-AU"/>
        </a:p>
      </dgm:t>
    </dgm:pt>
    <dgm:pt modelId="{46FC0192-47A7-4D97-9512-A8BC9FCBE86A}" type="sibTrans" cxnId="{03E1F8E9-F1F8-4C4C-B684-CB1A7667FAFE}">
      <dgm:prSet/>
      <dgm:spPr/>
      <dgm:t>
        <a:bodyPr/>
        <a:lstStyle/>
        <a:p>
          <a:endParaRPr lang="en-AU"/>
        </a:p>
      </dgm:t>
    </dgm:pt>
    <dgm:pt modelId="{222E57BA-A999-43BE-AB4A-E39EB9912BDC}">
      <dgm:prSet/>
      <dgm:spPr/>
      <dgm:t>
        <a:bodyPr/>
        <a:lstStyle/>
        <a:p>
          <a:r>
            <a:rPr lang="en-AU"/>
            <a:t>Introductions and meetings with family and friends</a:t>
          </a:r>
        </a:p>
      </dgm:t>
    </dgm:pt>
    <dgm:pt modelId="{404789ED-415B-4AE3-937F-6225C9BEC2D0}" type="parTrans" cxnId="{CC8479E0-AE3B-42A2-A404-8A806AD159B7}">
      <dgm:prSet/>
      <dgm:spPr/>
      <dgm:t>
        <a:bodyPr/>
        <a:lstStyle/>
        <a:p>
          <a:endParaRPr lang="en-AU"/>
        </a:p>
      </dgm:t>
    </dgm:pt>
    <dgm:pt modelId="{CB508ACB-AC77-4D0B-9A5D-9F99A603E761}" type="sibTrans" cxnId="{CC8479E0-AE3B-42A2-A404-8A806AD159B7}">
      <dgm:prSet/>
      <dgm:spPr/>
      <dgm:t>
        <a:bodyPr/>
        <a:lstStyle/>
        <a:p>
          <a:endParaRPr lang="en-AU"/>
        </a:p>
      </dgm:t>
    </dgm:pt>
    <dgm:pt modelId="{A5B83299-D85B-471A-9F42-EF651E06B80E}">
      <dgm:prSet/>
      <dgm:spPr/>
      <dgm:t>
        <a:bodyPr/>
        <a:lstStyle/>
        <a:p>
          <a:r>
            <a:rPr lang="en-AU"/>
            <a:t>Negotiating agreement utilities etc</a:t>
          </a:r>
        </a:p>
      </dgm:t>
    </dgm:pt>
    <dgm:pt modelId="{DF78F793-577A-466C-BFD5-5F53555A9A00}" type="parTrans" cxnId="{47A97E60-1394-4F2F-B9A0-99CDF4703D75}">
      <dgm:prSet/>
      <dgm:spPr/>
      <dgm:t>
        <a:bodyPr/>
        <a:lstStyle/>
        <a:p>
          <a:endParaRPr lang="en-AU"/>
        </a:p>
      </dgm:t>
    </dgm:pt>
    <dgm:pt modelId="{10D47B4D-45DF-4BB0-BE84-34B0C92688C2}" type="sibTrans" cxnId="{47A97E60-1394-4F2F-B9A0-99CDF4703D75}">
      <dgm:prSet/>
      <dgm:spPr/>
      <dgm:t>
        <a:bodyPr/>
        <a:lstStyle/>
        <a:p>
          <a:endParaRPr lang="en-AU"/>
        </a:p>
      </dgm:t>
    </dgm:pt>
    <dgm:pt modelId="{B19A1D51-1DCE-4CF3-B242-D9CAAA5F8334}">
      <dgm:prSet/>
      <dgm:spPr/>
      <dgm:t>
        <a:bodyPr/>
        <a:lstStyle/>
        <a:p>
          <a:r>
            <a:rPr lang="en-AU"/>
            <a:t>Keeping contact and problem solving</a:t>
          </a:r>
        </a:p>
      </dgm:t>
    </dgm:pt>
    <dgm:pt modelId="{7C725B7B-0319-4DD0-A4DE-15D860533DFE}" type="parTrans" cxnId="{D80C765A-C5BA-41B6-B180-05B605A18BFA}">
      <dgm:prSet/>
      <dgm:spPr/>
      <dgm:t>
        <a:bodyPr/>
        <a:lstStyle/>
        <a:p>
          <a:endParaRPr lang="en-AU"/>
        </a:p>
      </dgm:t>
    </dgm:pt>
    <dgm:pt modelId="{C6721B71-6BD2-4E1D-A106-DE1FA12AB234}" type="sibTrans" cxnId="{D80C765A-C5BA-41B6-B180-05B605A18BFA}">
      <dgm:prSet/>
      <dgm:spPr/>
      <dgm:t>
        <a:bodyPr/>
        <a:lstStyle/>
        <a:p>
          <a:endParaRPr lang="en-AU"/>
        </a:p>
      </dgm:t>
    </dgm:pt>
    <dgm:pt modelId="{183161C6-E1CD-4CD6-89C8-A12BD6E25A47}">
      <dgm:prSet/>
      <dgm:spPr/>
      <dgm:t>
        <a:bodyPr/>
        <a:lstStyle/>
        <a:p>
          <a:r>
            <a:rPr lang="en-AU"/>
            <a:t>Promotion</a:t>
          </a:r>
        </a:p>
      </dgm:t>
    </dgm:pt>
    <dgm:pt modelId="{BC6E0CDB-EE5A-4043-8EA5-22788404AEC0}" type="parTrans" cxnId="{826172F8-68F0-4C3C-8E42-E52FB7CBF4F6}">
      <dgm:prSet/>
      <dgm:spPr/>
      <dgm:t>
        <a:bodyPr/>
        <a:lstStyle/>
        <a:p>
          <a:endParaRPr lang="en-AU"/>
        </a:p>
      </dgm:t>
    </dgm:pt>
    <dgm:pt modelId="{7F1FD109-8F4F-4F4A-A2DB-B00284ADE1BC}" type="sibTrans" cxnId="{826172F8-68F0-4C3C-8E42-E52FB7CBF4F6}">
      <dgm:prSet/>
      <dgm:spPr/>
      <dgm:t>
        <a:bodyPr/>
        <a:lstStyle/>
        <a:p>
          <a:endParaRPr lang="en-AU"/>
        </a:p>
      </dgm:t>
    </dgm:pt>
    <dgm:pt modelId="{38700EB5-A639-408D-8088-B9671E982244}">
      <dgm:prSet/>
      <dgm:spPr/>
      <dgm:t>
        <a:bodyPr/>
        <a:lstStyle/>
        <a:p>
          <a:r>
            <a:rPr lang="en-AU"/>
            <a:t>Interviews</a:t>
          </a:r>
        </a:p>
      </dgm:t>
    </dgm:pt>
    <dgm:pt modelId="{BF1B06E9-42B9-4841-AFC6-FA56117F4587}" type="parTrans" cxnId="{1D1C26CB-45A9-4728-87E0-4B9C7210DF32}">
      <dgm:prSet/>
      <dgm:spPr/>
      <dgm:t>
        <a:bodyPr/>
        <a:lstStyle/>
        <a:p>
          <a:endParaRPr lang="en-AU"/>
        </a:p>
      </dgm:t>
    </dgm:pt>
    <dgm:pt modelId="{8F7A2462-8BA6-4BBF-AC17-665E647331EF}" type="sibTrans" cxnId="{1D1C26CB-45A9-4728-87E0-4B9C7210DF32}">
      <dgm:prSet/>
      <dgm:spPr/>
      <dgm:t>
        <a:bodyPr/>
        <a:lstStyle/>
        <a:p>
          <a:endParaRPr lang="en-AU"/>
        </a:p>
      </dgm:t>
    </dgm:pt>
    <dgm:pt modelId="{1CB141A6-A19E-4437-8BC9-07D04D992C32}">
      <dgm:prSet/>
      <dgm:spPr/>
      <dgm:t>
        <a:bodyPr/>
        <a:lstStyle/>
        <a:p>
          <a:r>
            <a:rPr lang="en-AU"/>
            <a:t>Safeguards ie police checks, ref checks</a:t>
          </a:r>
        </a:p>
      </dgm:t>
    </dgm:pt>
    <dgm:pt modelId="{00DE84D4-5BB1-48DC-9AE4-443EA86395A7}" type="parTrans" cxnId="{E6AABACF-E130-4E44-821D-8FBDE3715B0D}">
      <dgm:prSet/>
      <dgm:spPr/>
      <dgm:t>
        <a:bodyPr/>
        <a:lstStyle/>
        <a:p>
          <a:endParaRPr lang="en-AU"/>
        </a:p>
      </dgm:t>
    </dgm:pt>
    <dgm:pt modelId="{E0F65847-A88A-4D20-A381-8ACC4B18FBDB}" type="sibTrans" cxnId="{E6AABACF-E130-4E44-821D-8FBDE3715B0D}">
      <dgm:prSet/>
      <dgm:spPr/>
      <dgm:t>
        <a:bodyPr/>
        <a:lstStyle/>
        <a:p>
          <a:endParaRPr lang="en-AU"/>
        </a:p>
      </dgm:t>
    </dgm:pt>
    <dgm:pt modelId="{BADC0364-2198-4C82-8B26-14297D317163}">
      <dgm:prSet/>
      <dgm:spPr/>
      <dgm:t>
        <a:bodyPr/>
        <a:lstStyle/>
        <a:p>
          <a:r>
            <a:rPr lang="en-AU"/>
            <a:t>Suitability etc </a:t>
          </a:r>
        </a:p>
      </dgm:t>
    </dgm:pt>
    <dgm:pt modelId="{A8648572-BE67-4689-8AE1-20D6843EE9DF}" type="parTrans" cxnId="{510ABBE5-3681-4FF9-9EB4-58F74780A0B5}">
      <dgm:prSet/>
      <dgm:spPr/>
      <dgm:t>
        <a:bodyPr/>
        <a:lstStyle/>
        <a:p>
          <a:endParaRPr lang="en-AU"/>
        </a:p>
      </dgm:t>
    </dgm:pt>
    <dgm:pt modelId="{1A1B4CE8-23B2-40FF-8173-31D069EFD142}" type="sibTrans" cxnId="{510ABBE5-3681-4FF9-9EB4-58F74780A0B5}">
      <dgm:prSet/>
      <dgm:spPr/>
      <dgm:t>
        <a:bodyPr/>
        <a:lstStyle/>
        <a:p>
          <a:endParaRPr lang="en-AU"/>
        </a:p>
      </dgm:t>
    </dgm:pt>
    <dgm:pt modelId="{F42787FF-D96C-49F4-9927-F101B5B89D92}">
      <dgm:prSet phldrT="[Text]"/>
      <dgm:spPr/>
      <dgm:t>
        <a:bodyPr/>
        <a:lstStyle/>
        <a:p>
          <a:r>
            <a:rPr lang="en-AU" dirty="0"/>
            <a:t>How will we work together</a:t>
          </a:r>
        </a:p>
      </dgm:t>
    </dgm:pt>
    <dgm:pt modelId="{704155D6-B668-4BB3-A46B-3C577CF7A595}" type="parTrans" cxnId="{F0C0A776-78C0-4091-8BD5-7E2DA5931F9B}">
      <dgm:prSet/>
      <dgm:spPr/>
      <dgm:t>
        <a:bodyPr/>
        <a:lstStyle/>
        <a:p>
          <a:endParaRPr lang="en-AU"/>
        </a:p>
      </dgm:t>
    </dgm:pt>
    <dgm:pt modelId="{E80C55B9-1E89-4F0A-944A-6658B95FAC5A}" type="sibTrans" cxnId="{F0C0A776-78C0-4091-8BD5-7E2DA5931F9B}">
      <dgm:prSet/>
      <dgm:spPr/>
      <dgm:t>
        <a:bodyPr/>
        <a:lstStyle/>
        <a:p>
          <a:endParaRPr lang="en-AU"/>
        </a:p>
      </dgm:t>
    </dgm:pt>
    <dgm:pt modelId="{90BA43BE-122A-4CA2-A531-0126CE6ECC4A}">
      <dgm:prSet phldrT="[Text]"/>
      <dgm:spPr/>
      <dgm:t>
        <a:bodyPr/>
        <a:lstStyle/>
        <a:p>
          <a:r>
            <a:rPr lang="en-AU" dirty="0"/>
            <a:t>Consider the Homeshare Pathway as a framework for exploration</a:t>
          </a:r>
        </a:p>
      </dgm:t>
    </dgm:pt>
    <dgm:pt modelId="{119234B2-3309-43FA-8F3F-F322D6282D93}" type="parTrans" cxnId="{A824C55E-8BCC-4345-AE3E-386915F93749}">
      <dgm:prSet/>
      <dgm:spPr/>
      <dgm:t>
        <a:bodyPr/>
        <a:lstStyle/>
        <a:p>
          <a:endParaRPr lang="en-AU"/>
        </a:p>
      </dgm:t>
    </dgm:pt>
    <dgm:pt modelId="{B1765A8B-7AF8-49B1-9E7F-ABBE64E87F0B}" type="sibTrans" cxnId="{A824C55E-8BCC-4345-AE3E-386915F93749}">
      <dgm:prSet/>
      <dgm:spPr/>
      <dgm:t>
        <a:bodyPr/>
        <a:lstStyle/>
        <a:p>
          <a:endParaRPr lang="en-AU"/>
        </a:p>
      </dgm:t>
    </dgm:pt>
    <dgm:pt modelId="{04E9265F-9CCF-4CA2-BB79-6B0F1C7AA6F6}">
      <dgm:prSet phldrT="[Text]"/>
      <dgm:spPr/>
      <dgm:t>
        <a:bodyPr/>
        <a:lstStyle/>
        <a:p>
          <a:r>
            <a:rPr lang="en-AU" dirty="0"/>
            <a:t>Add ideas to be discussed</a:t>
          </a:r>
        </a:p>
      </dgm:t>
    </dgm:pt>
    <dgm:pt modelId="{17BC1FEA-CF7E-4A5A-90D2-9E348BDB39A9}" type="parTrans" cxnId="{87B4D97F-F59F-4E21-8140-C88AE6DBB8F2}">
      <dgm:prSet/>
      <dgm:spPr/>
      <dgm:t>
        <a:bodyPr/>
        <a:lstStyle/>
        <a:p>
          <a:endParaRPr lang="en-AU"/>
        </a:p>
      </dgm:t>
    </dgm:pt>
    <dgm:pt modelId="{FBBB6395-E6ED-4ACD-9944-D48C498E10AD}" type="sibTrans" cxnId="{87B4D97F-F59F-4E21-8140-C88AE6DBB8F2}">
      <dgm:prSet/>
      <dgm:spPr/>
      <dgm:t>
        <a:bodyPr/>
        <a:lstStyle/>
        <a:p>
          <a:endParaRPr lang="en-AU"/>
        </a:p>
      </dgm:t>
    </dgm:pt>
    <dgm:pt modelId="{049922B4-A283-46D5-9DED-2582A52A169E}">
      <dgm:prSet/>
      <dgm:spPr/>
      <dgm:t>
        <a:bodyPr/>
        <a:lstStyle/>
        <a:p>
          <a:r>
            <a:rPr lang="en-AU"/>
            <a:t>Measurement of impact</a:t>
          </a:r>
        </a:p>
      </dgm:t>
    </dgm:pt>
    <dgm:pt modelId="{1FF113AD-1205-4EA6-885B-0690FD305243}" type="parTrans" cxnId="{E9B147D1-E741-40D7-9E5F-1A50DEE2EDDE}">
      <dgm:prSet/>
      <dgm:spPr/>
      <dgm:t>
        <a:bodyPr/>
        <a:lstStyle/>
        <a:p>
          <a:endParaRPr lang="en-AU"/>
        </a:p>
      </dgm:t>
    </dgm:pt>
    <dgm:pt modelId="{605A75FE-7F51-4D64-97BD-3D19DEC6DD3C}" type="sibTrans" cxnId="{E9B147D1-E741-40D7-9E5F-1A50DEE2EDDE}">
      <dgm:prSet/>
      <dgm:spPr/>
      <dgm:t>
        <a:bodyPr/>
        <a:lstStyle/>
        <a:p>
          <a:endParaRPr lang="en-AU"/>
        </a:p>
      </dgm:t>
    </dgm:pt>
    <dgm:pt modelId="{049A3EBB-EF61-41AD-A77D-F7BC14BDFB8F}" type="pres">
      <dgm:prSet presAssocID="{0BECCBE4-6880-47A8-A3A9-5553CFE5F009}" presName="Name0" presStyleCnt="0">
        <dgm:presLayoutVars>
          <dgm:dir/>
          <dgm:animLvl val="lvl"/>
          <dgm:resizeHandles val="exact"/>
        </dgm:presLayoutVars>
      </dgm:prSet>
      <dgm:spPr/>
    </dgm:pt>
    <dgm:pt modelId="{12FF512B-FD23-42D5-8E70-1B87265ACC0F}" type="pres">
      <dgm:prSet presAssocID="{2B75B8D9-34BB-4DA5-8F26-651A888F9A69}" presName="composite" presStyleCnt="0"/>
      <dgm:spPr/>
    </dgm:pt>
    <dgm:pt modelId="{34DFAB7B-B8A5-46F6-A4B8-1E094D02EF60}" type="pres">
      <dgm:prSet presAssocID="{2B75B8D9-34BB-4DA5-8F26-651A888F9A69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ABEFF29-4711-46E5-85B1-832F5B8B4BE4}" type="pres">
      <dgm:prSet presAssocID="{2B75B8D9-34BB-4DA5-8F26-651A888F9A69}" presName="desTx" presStyleLbl="revTx" presStyleIdx="0" presStyleCnt="4">
        <dgm:presLayoutVars>
          <dgm:bulletEnabled val="1"/>
        </dgm:presLayoutVars>
      </dgm:prSet>
      <dgm:spPr/>
    </dgm:pt>
    <dgm:pt modelId="{7F7BC79E-A0AA-494A-BDD4-E69DE37D3B6F}" type="pres">
      <dgm:prSet presAssocID="{10742DCD-049A-4BD8-992C-0A9DF0A07108}" presName="space" presStyleCnt="0"/>
      <dgm:spPr/>
    </dgm:pt>
    <dgm:pt modelId="{E16325C8-8AFE-4D35-B521-3A56E57A7C97}" type="pres">
      <dgm:prSet presAssocID="{779A4D16-890E-4527-8503-DDCA76D1EF9C}" presName="composite" presStyleCnt="0"/>
      <dgm:spPr/>
    </dgm:pt>
    <dgm:pt modelId="{128FDA0E-0375-4C33-8E51-EBBB002BB40C}" type="pres">
      <dgm:prSet presAssocID="{779A4D16-890E-4527-8503-DDCA76D1EF9C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6F09ABD-8DC7-4C7B-8BB5-B93B82E5A72D}" type="pres">
      <dgm:prSet presAssocID="{779A4D16-890E-4527-8503-DDCA76D1EF9C}" presName="desTx" presStyleLbl="revTx" presStyleIdx="1" presStyleCnt="4">
        <dgm:presLayoutVars>
          <dgm:bulletEnabled val="1"/>
        </dgm:presLayoutVars>
      </dgm:prSet>
      <dgm:spPr/>
    </dgm:pt>
    <dgm:pt modelId="{168A9BA9-4625-455B-965D-1D3066183C37}" type="pres">
      <dgm:prSet presAssocID="{01564CA7-1739-4666-B4C5-95CB477C4F8A}" presName="space" presStyleCnt="0"/>
      <dgm:spPr/>
    </dgm:pt>
    <dgm:pt modelId="{5404D58E-6B50-4653-AA4D-DB1BA65E5369}" type="pres">
      <dgm:prSet presAssocID="{80F55AEA-5145-4074-ACF8-A517F5A1F395}" presName="composite" presStyleCnt="0"/>
      <dgm:spPr/>
    </dgm:pt>
    <dgm:pt modelId="{1B6747E5-E943-4F95-AE9F-7922549DA265}" type="pres">
      <dgm:prSet presAssocID="{80F55AEA-5145-4074-ACF8-A517F5A1F395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D20AA91-765E-4437-8960-9D2A48848AFC}" type="pres">
      <dgm:prSet presAssocID="{80F55AEA-5145-4074-ACF8-A517F5A1F395}" presName="desTx" presStyleLbl="revTx" presStyleIdx="2" presStyleCnt="4">
        <dgm:presLayoutVars>
          <dgm:bulletEnabled val="1"/>
        </dgm:presLayoutVars>
      </dgm:prSet>
      <dgm:spPr/>
    </dgm:pt>
    <dgm:pt modelId="{CBFA99D0-FCF2-44FA-9500-76539BFA555D}" type="pres">
      <dgm:prSet presAssocID="{21E7EA9C-2A2F-4BC5-83D0-EC5B9FFADF9D}" presName="space" presStyleCnt="0"/>
      <dgm:spPr/>
    </dgm:pt>
    <dgm:pt modelId="{DE27FF27-9E0E-4969-9CB3-D2748B080F4F}" type="pres">
      <dgm:prSet presAssocID="{32E87670-C68D-4E75-95D1-34933785F43C}" presName="composite" presStyleCnt="0"/>
      <dgm:spPr/>
    </dgm:pt>
    <dgm:pt modelId="{81AEB8AF-AFD9-40D8-8147-15366CF69C32}" type="pres">
      <dgm:prSet presAssocID="{32E87670-C68D-4E75-95D1-34933785F43C}" presName="par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9D453E6-0EA0-4D9E-BD66-857E1C7F1525}" type="pres">
      <dgm:prSet presAssocID="{32E87670-C68D-4E75-95D1-34933785F43C}" presName="desTx" presStyleLbl="revTx" presStyleIdx="3" presStyleCnt="4">
        <dgm:presLayoutVars>
          <dgm:bulletEnabled val="1"/>
        </dgm:presLayoutVars>
      </dgm:prSet>
      <dgm:spPr/>
    </dgm:pt>
  </dgm:ptLst>
  <dgm:cxnLst>
    <dgm:cxn modelId="{09FB1E08-7197-4AC6-B7C2-D4F33B2924A3}" type="presOf" srcId="{383F2AAC-64F3-4027-83DE-B33E11ACC85F}" destId="{6ABEFF29-4711-46E5-85B1-832F5B8B4BE4}" srcOrd="0" destOrd="0" presId="urn:microsoft.com/office/officeart/2005/8/layout/chevron1"/>
    <dgm:cxn modelId="{B646D30E-CB6D-43B5-8B48-A50CF0836892}" type="presOf" srcId="{049922B4-A283-46D5-9DED-2582A52A169E}" destId="{C9D453E6-0EA0-4D9E-BD66-857E1C7F1525}" srcOrd="0" destOrd="2" presId="urn:microsoft.com/office/officeart/2005/8/layout/chevron1"/>
    <dgm:cxn modelId="{8EFDEB1B-3CFF-4758-A653-C17C6456A463}" type="presOf" srcId="{289BC4D2-3D8C-4E60-BF2A-5D80ED1E6EE8}" destId="{C9D453E6-0EA0-4D9E-BD66-857E1C7F1525}" srcOrd="0" destOrd="0" presId="urn:microsoft.com/office/officeart/2005/8/layout/chevron1"/>
    <dgm:cxn modelId="{FD97551E-1F38-498D-B2CD-BFF544017E14}" type="presOf" srcId="{1CB141A6-A19E-4437-8BC9-07D04D992C32}" destId="{96F09ABD-8DC7-4C7B-8BB5-B93B82E5A72D}" srcOrd="0" destOrd="3" presId="urn:microsoft.com/office/officeart/2005/8/layout/chevron1"/>
    <dgm:cxn modelId="{EB37E821-682D-48E5-A542-24316107399E}" type="presOf" srcId="{779A4D16-890E-4527-8503-DDCA76D1EF9C}" destId="{128FDA0E-0375-4C33-8E51-EBBB002BB40C}" srcOrd="0" destOrd="0" presId="urn:microsoft.com/office/officeart/2005/8/layout/chevron1"/>
    <dgm:cxn modelId="{07B80B26-F973-4518-A689-A9AF9CB9B705}" type="presOf" srcId="{BA7425F6-7CD9-44BD-BD25-C747CCCDC8B3}" destId="{2D20AA91-765E-4437-8960-9D2A48848AFC}" srcOrd="0" destOrd="0" presId="urn:microsoft.com/office/officeart/2005/8/layout/chevron1"/>
    <dgm:cxn modelId="{2438772E-971D-4E42-9F3B-0D880B3F2FAC}" type="presOf" srcId="{80F55AEA-5145-4074-ACF8-A517F5A1F395}" destId="{1B6747E5-E943-4F95-AE9F-7922549DA265}" srcOrd="0" destOrd="0" presId="urn:microsoft.com/office/officeart/2005/8/layout/chevron1"/>
    <dgm:cxn modelId="{A554A634-EA79-4887-AEA7-0D471189D38E}" type="presOf" srcId="{3154A015-2862-4942-AC81-355A865655B2}" destId="{96F09ABD-8DC7-4C7B-8BB5-B93B82E5A72D}" srcOrd="0" destOrd="0" presId="urn:microsoft.com/office/officeart/2005/8/layout/chevron1"/>
    <dgm:cxn modelId="{8AA7A934-10FA-47FC-8BB1-4270AF877CBA}" srcId="{0BECCBE4-6880-47A8-A3A9-5553CFE5F009}" destId="{2B75B8D9-34BB-4DA5-8F26-651A888F9A69}" srcOrd="0" destOrd="0" parTransId="{CC52307E-B37F-4353-9B98-3A8F6C851E1E}" sibTransId="{10742DCD-049A-4BD8-992C-0A9DF0A07108}"/>
    <dgm:cxn modelId="{F919BB37-01FA-47F3-BF40-9554EFDAE35F}" type="presOf" srcId="{90BA43BE-122A-4CA2-A531-0126CE6ECC4A}" destId="{6ABEFF29-4711-46E5-85B1-832F5B8B4BE4}" srcOrd="0" destOrd="2" presId="urn:microsoft.com/office/officeart/2005/8/layout/chevron1"/>
    <dgm:cxn modelId="{6AAA2B3C-378F-4B05-8A2C-5E841AC5187B}" srcId="{80F55AEA-5145-4074-ACF8-A517F5A1F395}" destId="{BA7425F6-7CD9-44BD-BD25-C747CCCDC8B3}" srcOrd="0" destOrd="0" parTransId="{4A13AF6E-7022-4F64-8ACE-32650B76DEE6}" sibTransId="{1FDAB301-9F62-46D1-A535-C7A248E50C7D}"/>
    <dgm:cxn modelId="{6E69A03F-B511-4E81-9D48-3DEC3E87C6CF}" type="presOf" srcId="{B19A1D51-1DCE-4CF3-B242-D9CAAA5F8334}" destId="{2D20AA91-765E-4437-8960-9D2A48848AFC}" srcOrd="0" destOrd="4" presId="urn:microsoft.com/office/officeart/2005/8/layout/chevron1"/>
    <dgm:cxn modelId="{A824C55E-8BCC-4345-AE3E-386915F93749}" srcId="{2B75B8D9-34BB-4DA5-8F26-651A888F9A69}" destId="{90BA43BE-122A-4CA2-A531-0126CE6ECC4A}" srcOrd="2" destOrd="0" parTransId="{119234B2-3309-43FA-8F3F-F322D6282D93}" sibTransId="{B1765A8B-7AF8-49B1-9E7F-ABBE64E87F0B}"/>
    <dgm:cxn modelId="{47A97E60-1394-4F2F-B9A0-99CDF4703D75}" srcId="{80F55AEA-5145-4074-ACF8-A517F5A1F395}" destId="{A5B83299-D85B-471A-9F42-EF651E06B80E}" srcOrd="3" destOrd="0" parTransId="{DF78F793-577A-466C-BFD5-5F53555A9A00}" sibTransId="{10D47B4D-45DF-4BB0-BE84-34B0C92688C2}"/>
    <dgm:cxn modelId="{7BD8DD44-DD31-47E1-A302-2CA66097A7E9}" type="presOf" srcId="{2B75B8D9-34BB-4DA5-8F26-651A888F9A69}" destId="{34DFAB7B-B8A5-46F6-A4B8-1E094D02EF60}" srcOrd="0" destOrd="0" presId="urn:microsoft.com/office/officeart/2005/8/layout/chevron1"/>
    <dgm:cxn modelId="{C6451F47-A5F9-430E-834A-D1DFF12C28D3}" srcId="{779A4D16-890E-4527-8503-DDCA76D1EF9C}" destId="{3154A015-2862-4942-AC81-355A865655B2}" srcOrd="0" destOrd="0" parTransId="{FCD97185-99BE-426D-9915-E3A0533F94AD}" sibTransId="{6CC59652-FA9F-458C-BA5D-A63EAA04D78A}"/>
    <dgm:cxn modelId="{7883A368-113C-4E66-A433-9A5CB8E81878}" type="presOf" srcId="{38700EB5-A639-408D-8088-B9671E982244}" destId="{96F09ABD-8DC7-4C7B-8BB5-B93B82E5A72D}" srcOrd="0" destOrd="2" presId="urn:microsoft.com/office/officeart/2005/8/layout/chevron1"/>
    <dgm:cxn modelId="{B3BA2D75-DE47-48BD-937B-2BD875D4E9DC}" type="presOf" srcId="{3FCF326C-ED4A-43E6-8DA2-78314870C150}" destId="{C9D453E6-0EA0-4D9E-BD66-857E1C7F1525}" srcOrd="0" destOrd="1" presId="urn:microsoft.com/office/officeart/2005/8/layout/chevron1"/>
    <dgm:cxn modelId="{734A2E56-A224-4591-B136-4582AA20F8E2}" srcId="{32E87670-C68D-4E75-95D1-34933785F43C}" destId="{289BC4D2-3D8C-4E60-BF2A-5D80ED1E6EE8}" srcOrd="0" destOrd="0" parTransId="{CA55DFE7-6BF6-44A1-8DBE-50A31B6627AE}" sibTransId="{F2FEF6FC-F92F-4F8C-B114-682087C8ADBD}"/>
    <dgm:cxn modelId="{F0C0A776-78C0-4091-8BD5-7E2DA5931F9B}" srcId="{2B75B8D9-34BB-4DA5-8F26-651A888F9A69}" destId="{F42787FF-D96C-49F4-9927-F101B5B89D92}" srcOrd="1" destOrd="0" parTransId="{704155D6-B668-4BB3-A46B-3C577CF7A595}" sibTransId="{E80C55B9-1E89-4F0A-944A-6658B95FAC5A}"/>
    <dgm:cxn modelId="{0AAEE558-E4CF-42D9-9FDA-0CFF7AFA394C}" type="presOf" srcId="{32E87670-C68D-4E75-95D1-34933785F43C}" destId="{81AEB8AF-AFD9-40D8-8147-15366CF69C32}" srcOrd="0" destOrd="0" presId="urn:microsoft.com/office/officeart/2005/8/layout/chevron1"/>
    <dgm:cxn modelId="{D80C765A-C5BA-41B6-B180-05B605A18BFA}" srcId="{80F55AEA-5145-4074-ACF8-A517F5A1F395}" destId="{B19A1D51-1DCE-4CF3-B242-D9CAAA5F8334}" srcOrd="4" destOrd="0" parTransId="{7C725B7B-0319-4DD0-A4DE-15D860533DFE}" sibTransId="{C6721B71-6BD2-4E1D-A106-DE1FA12AB234}"/>
    <dgm:cxn modelId="{416BD67C-5DB6-45DC-8054-7E515FB98295}" type="presOf" srcId="{183161C6-E1CD-4CD6-89C8-A12BD6E25A47}" destId="{96F09ABD-8DC7-4C7B-8BB5-B93B82E5A72D}" srcOrd="0" destOrd="1" presId="urn:microsoft.com/office/officeart/2005/8/layout/chevron1"/>
    <dgm:cxn modelId="{87B4D97F-F59F-4E21-8140-C88AE6DBB8F2}" srcId="{2B75B8D9-34BB-4DA5-8F26-651A888F9A69}" destId="{04E9265F-9CCF-4CA2-BB79-6B0F1C7AA6F6}" srcOrd="3" destOrd="0" parTransId="{17BC1FEA-CF7E-4A5A-90D2-9E348BDB39A9}" sibTransId="{FBBB6395-E6ED-4ACD-9944-D48C498E10AD}"/>
    <dgm:cxn modelId="{7A6F5896-4840-4DB0-8D5C-9CAC1E0FF961}" type="presOf" srcId="{F42787FF-D96C-49F4-9927-F101B5B89D92}" destId="{6ABEFF29-4711-46E5-85B1-832F5B8B4BE4}" srcOrd="0" destOrd="1" presId="urn:microsoft.com/office/officeart/2005/8/layout/chevron1"/>
    <dgm:cxn modelId="{A2D18399-9754-40D5-83C9-70B65E49B6F4}" type="presOf" srcId="{04E9265F-9CCF-4CA2-BB79-6B0F1C7AA6F6}" destId="{6ABEFF29-4711-46E5-85B1-832F5B8B4BE4}" srcOrd="0" destOrd="3" presId="urn:microsoft.com/office/officeart/2005/8/layout/chevron1"/>
    <dgm:cxn modelId="{0626FD9D-4944-4622-8AAF-831F6FE2D9F9}" type="presOf" srcId="{222E57BA-A999-43BE-AB4A-E39EB9912BDC}" destId="{2D20AA91-765E-4437-8960-9D2A48848AFC}" srcOrd="0" destOrd="2" presId="urn:microsoft.com/office/officeart/2005/8/layout/chevron1"/>
    <dgm:cxn modelId="{8CE4299F-DABA-4D38-B88A-9CD71D571F68}" srcId="{0BECCBE4-6880-47A8-A3A9-5553CFE5F009}" destId="{80F55AEA-5145-4074-ACF8-A517F5A1F395}" srcOrd="2" destOrd="0" parTransId="{6FF95115-0808-4D54-BED9-00550491ACFA}" sibTransId="{21E7EA9C-2A2F-4BC5-83D0-EC5B9FFADF9D}"/>
    <dgm:cxn modelId="{DB2ED6B1-1CD1-4F69-8DD2-39FD753F1FE5}" type="presOf" srcId="{0BECCBE4-6880-47A8-A3A9-5553CFE5F009}" destId="{049A3EBB-EF61-41AD-A77D-F7BC14BDFB8F}" srcOrd="0" destOrd="0" presId="urn:microsoft.com/office/officeart/2005/8/layout/chevron1"/>
    <dgm:cxn modelId="{3B4546B8-E5ED-452D-B810-C40E9E0239CB}" srcId="{0BECCBE4-6880-47A8-A3A9-5553CFE5F009}" destId="{32E87670-C68D-4E75-95D1-34933785F43C}" srcOrd="3" destOrd="0" parTransId="{EBB5D135-F6C5-4406-BEDB-EBD853EA7F86}" sibTransId="{EB358DFD-73A2-4831-9B5E-CD3EA4DC7609}"/>
    <dgm:cxn modelId="{C72CCEB9-C7F4-40FD-8764-F33F8BE6D3F0}" type="presOf" srcId="{9D6173D5-CB14-42DE-AD18-6865DFEE9361}" destId="{2D20AA91-765E-4437-8960-9D2A48848AFC}" srcOrd="0" destOrd="1" presId="urn:microsoft.com/office/officeart/2005/8/layout/chevron1"/>
    <dgm:cxn modelId="{01CFC1BC-7143-401C-99ED-D363FB8DA467}" type="presOf" srcId="{BADC0364-2198-4C82-8B26-14297D317163}" destId="{96F09ABD-8DC7-4C7B-8BB5-B93B82E5A72D}" srcOrd="0" destOrd="4" presId="urn:microsoft.com/office/officeart/2005/8/layout/chevron1"/>
    <dgm:cxn modelId="{EC7F11C3-ACEE-4DFD-84B6-85ED6218D84B}" type="presOf" srcId="{A5B83299-D85B-471A-9F42-EF651E06B80E}" destId="{2D20AA91-765E-4437-8960-9D2A48848AFC}" srcOrd="0" destOrd="3" presId="urn:microsoft.com/office/officeart/2005/8/layout/chevron1"/>
    <dgm:cxn modelId="{72AA56C8-FA19-4E28-AD7F-FB4322E022F3}" srcId="{2B75B8D9-34BB-4DA5-8F26-651A888F9A69}" destId="{383F2AAC-64F3-4027-83DE-B33E11ACC85F}" srcOrd="0" destOrd="0" parTransId="{671E02E8-88C1-41B8-8E98-0619A675A3FC}" sibTransId="{C6330D43-CE74-4E55-BA0C-BC5C7BBD4B27}"/>
    <dgm:cxn modelId="{1D1C26CB-45A9-4728-87E0-4B9C7210DF32}" srcId="{779A4D16-890E-4527-8503-DDCA76D1EF9C}" destId="{38700EB5-A639-408D-8088-B9671E982244}" srcOrd="2" destOrd="0" parTransId="{BF1B06E9-42B9-4841-AFC6-FA56117F4587}" sibTransId="{8F7A2462-8BA6-4BBF-AC17-665E647331EF}"/>
    <dgm:cxn modelId="{E6AABACF-E130-4E44-821D-8FBDE3715B0D}" srcId="{779A4D16-890E-4527-8503-DDCA76D1EF9C}" destId="{1CB141A6-A19E-4437-8BC9-07D04D992C32}" srcOrd="3" destOrd="0" parTransId="{00DE84D4-5BB1-48DC-9AE4-443EA86395A7}" sibTransId="{E0F65847-A88A-4D20-A381-8ACC4B18FBDB}"/>
    <dgm:cxn modelId="{ED6FF8D0-04A6-4472-837C-4A27ACA66094}" srcId="{32E87670-C68D-4E75-95D1-34933785F43C}" destId="{3FCF326C-ED4A-43E6-8DA2-78314870C150}" srcOrd="1" destOrd="0" parTransId="{B30D81AB-703D-4D52-8626-2CC75B506B0B}" sibTransId="{04BF66FF-ECE0-4851-A5EB-2BECB7CFF882}"/>
    <dgm:cxn modelId="{E9B147D1-E741-40D7-9E5F-1A50DEE2EDDE}" srcId="{32E87670-C68D-4E75-95D1-34933785F43C}" destId="{049922B4-A283-46D5-9DED-2582A52A169E}" srcOrd="2" destOrd="0" parTransId="{1FF113AD-1205-4EA6-885B-0690FD305243}" sibTransId="{605A75FE-7F51-4D64-97BD-3D19DEC6DD3C}"/>
    <dgm:cxn modelId="{CC8479E0-AE3B-42A2-A404-8A806AD159B7}" srcId="{80F55AEA-5145-4074-ACF8-A517F5A1F395}" destId="{222E57BA-A999-43BE-AB4A-E39EB9912BDC}" srcOrd="2" destOrd="0" parTransId="{404789ED-415B-4AE3-937F-6225C9BEC2D0}" sibTransId="{CB508ACB-AC77-4D0B-9A5D-9F99A603E761}"/>
    <dgm:cxn modelId="{510ABBE5-3681-4FF9-9EB4-58F74780A0B5}" srcId="{779A4D16-890E-4527-8503-DDCA76D1EF9C}" destId="{BADC0364-2198-4C82-8B26-14297D317163}" srcOrd="4" destOrd="0" parTransId="{A8648572-BE67-4689-8AE1-20D6843EE9DF}" sibTransId="{1A1B4CE8-23B2-40FF-8173-31D069EFD142}"/>
    <dgm:cxn modelId="{03E1F8E9-F1F8-4C4C-B684-CB1A7667FAFE}" srcId="{80F55AEA-5145-4074-ACF8-A517F5A1F395}" destId="{9D6173D5-CB14-42DE-AD18-6865DFEE9361}" srcOrd="1" destOrd="0" parTransId="{949DFAE4-CBC3-4F82-992D-8F3AE4809434}" sibTransId="{46FC0192-47A7-4D97-9512-A8BC9FCBE86A}"/>
    <dgm:cxn modelId="{253836F6-88FD-4AD5-ADAD-3EC876B9230A}" srcId="{0BECCBE4-6880-47A8-A3A9-5553CFE5F009}" destId="{779A4D16-890E-4527-8503-DDCA76D1EF9C}" srcOrd="1" destOrd="0" parTransId="{DAAE270B-8D37-4E55-B7E2-E6772302E48E}" sibTransId="{01564CA7-1739-4666-B4C5-95CB477C4F8A}"/>
    <dgm:cxn modelId="{826172F8-68F0-4C3C-8E42-E52FB7CBF4F6}" srcId="{779A4D16-890E-4527-8503-DDCA76D1EF9C}" destId="{183161C6-E1CD-4CD6-89C8-A12BD6E25A47}" srcOrd="1" destOrd="0" parTransId="{BC6E0CDB-EE5A-4043-8EA5-22788404AEC0}" sibTransId="{7F1FD109-8F4F-4F4A-A2DB-B00284ADE1BC}"/>
    <dgm:cxn modelId="{E5ECBE6B-5AA1-4863-A763-0582FA18B4CB}" type="presParOf" srcId="{049A3EBB-EF61-41AD-A77D-F7BC14BDFB8F}" destId="{12FF512B-FD23-42D5-8E70-1B87265ACC0F}" srcOrd="0" destOrd="0" presId="urn:microsoft.com/office/officeart/2005/8/layout/chevron1"/>
    <dgm:cxn modelId="{F15657D7-A46E-4DFE-AC0F-195AFD62D440}" type="presParOf" srcId="{12FF512B-FD23-42D5-8E70-1B87265ACC0F}" destId="{34DFAB7B-B8A5-46F6-A4B8-1E094D02EF60}" srcOrd="0" destOrd="0" presId="urn:microsoft.com/office/officeart/2005/8/layout/chevron1"/>
    <dgm:cxn modelId="{D8B68F96-EA14-4CA0-932E-3F749CBDEA43}" type="presParOf" srcId="{12FF512B-FD23-42D5-8E70-1B87265ACC0F}" destId="{6ABEFF29-4711-46E5-85B1-832F5B8B4BE4}" srcOrd="1" destOrd="0" presId="urn:microsoft.com/office/officeart/2005/8/layout/chevron1"/>
    <dgm:cxn modelId="{BC135A5C-5B5E-4283-B965-6E1FE109F443}" type="presParOf" srcId="{049A3EBB-EF61-41AD-A77D-F7BC14BDFB8F}" destId="{7F7BC79E-A0AA-494A-BDD4-E69DE37D3B6F}" srcOrd="1" destOrd="0" presId="urn:microsoft.com/office/officeart/2005/8/layout/chevron1"/>
    <dgm:cxn modelId="{7DD716A6-745F-4ECB-B3BB-B74A240E0CC4}" type="presParOf" srcId="{049A3EBB-EF61-41AD-A77D-F7BC14BDFB8F}" destId="{E16325C8-8AFE-4D35-B521-3A56E57A7C97}" srcOrd="2" destOrd="0" presId="urn:microsoft.com/office/officeart/2005/8/layout/chevron1"/>
    <dgm:cxn modelId="{C7025177-C1DF-4B08-8AC7-4A51F41CAE23}" type="presParOf" srcId="{E16325C8-8AFE-4D35-B521-3A56E57A7C97}" destId="{128FDA0E-0375-4C33-8E51-EBBB002BB40C}" srcOrd="0" destOrd="0" presId="urn:microsoft.com/office/officeart/2005/8/layout/chevron1"/>
    <dgm:cxn modelId="{A8239841-ECFF-4B63-836C-F55CD765FCBF}" type="presParOf" srcId="{E16325C8-8AFE-4D35-B521-3A56E57A7C97}" destId="{96F09ABD-8DC7-4C7B-8BB5-B93B82E5A72D}" srcOrd="1" destOrd="0" presId="urn:microsoft.com/office/officeart/2005/8/layout/chevron1"/>
    <dgm:cxn modelId="{7B9B6BAD-8700-4790-B8DB-DCAE3AC462A5}" type="presParOf" srcId="{049A3EBB-EF61-41AD-A77D-F7BC14BDFB8F}" destId="{168A9BA9-4625-455B-965D-1D3066183C37}" srcOrd="3" destOrd="0" presId="urn:microsoft.com/office/officeart/2005/8/layout/chevron1"/>
    <dgm:cxn modelId="{D823DC43-410D-4B48-BC57-5D0F90EDD327}" type="presParOf" srcId="{049A3EBB-EF61-41AD-A77D-F7BC14BDFB8F}" destId="{5404D58E-6B50-4653-AA4D-DB1BA65E5369}" srcOrd="4" destOrd="0" presId="urn:microsoft.com/office/officeart/2005/8/layout/chevron1"/>
    <dgm:cxn modelId="{151F2B60-DE23-435B-8836-B2CF5CF6B931}" type="presParOf" srcId="{5404D58E-6B50-4653-AA4D-DB1BA65E5369}" destId="{1B6747E5-E943-4F95-AE9F-7922549DA265}" srcOrd="0" destOrd="0" presId="urn:microsoft.com/office/officeart/2005/8/layout/chevron1"/>
    <dgm:cxn modelId="{57A614CE-D196-4871-87BE-556D48D42467}" type="presParOf" srcId="{5404D58E-6B50-4653-AA4D-DB1BA65E5369}" destId="{2D20AA91-765E-4437-8960-9D2A48848AFC}" srcOrd="1" destOrd="0" presId="urn:microsoft.com/office/officeart/2005/8/layout/chevron1"/>
    <dgm:cxn modelId="{E8A25CEE-02A2-45EB-AC0E-77374D465606}" type="presParOf" srcId="{049A3EBB-EF61-41AD-A77D-F7BC14BDFB8F}" destId="{CBFA99D0-FCF2-44FA-9500-76539BFA555D}" srcOrd="5" destOrd="0" presId="urn:microsoft.com/office/officeart/2005/8/layout/chevron1"/>
    <dgm:cxn modelId="{487C6020-3554-4890-929D-6B1520349EB4}" type="presParOf" srcId="{049A3EBB-EF61-41AD-A77D-F7BC14BDFB8F}" destId="{DE27FF27-9E0E-4969-9CB3-D2748B080F4F}" srcOrd="6" destOrd="0" presId="urn:microsoft.com/office/officeart/2005/8/layout/chevron1"/>
    <dgm:cxn modelId="{263E60FA-FD4E-4E98-A0C3-5B4F2303B250}" type="presParOf" srcId="{DE27FF27-9E0E-4969-9CB3-D2748B080F4F}" destId="{81AEB8AF-AFD9-40D8-8147-15366CF69C32}" srcOrd="0" destOrd="0" presId="urn:microsoft.com/office/officeart/2005/8/layout/chevron1"/>
    <dgm:cxn modelId="{26F949EA-FBB0-41AB-8BF5-4B95C5E77422}" type="presParOf" srcId="{DE27FF27-9E0E-4969-9CB3-D2748B080F4F}" destId="{C9D453E6-0EA0-4D9E-BD66-857E1C7F152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B3E0A-19D6-406A-A0C5-AF927DB630C6}">
      <dsp:nvSpPr>
        <dsp:cNvPr id="0" name=""/>
        <dsp:cNvSpPr/>
      </dsp:nvSpPr>
      <dsp:spPr>
        <a:xfrm>
          <a:off x="884935" y="44702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6844E-0133-4463-890E-128BC75CF14A}">
      <dsp:nvSpPr>
        <dsp:cNvPr id="0" name=""/>
        <dsp:cNvSpPr/>
      </dsp:nvSpPr>
      <dsp:spPr>
        <a:xfrm>
          <a:off x="1352935" y="5127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670FE-03D9-48A1-BC1B-68E26BEE9E77}">
      <dsp:nvSpPr>
        <dsp:cNvPr id="0" name=""/>
        <dsp:cNvSpPr/>
      </dsp:nvSpPr>
      <dsp:spPr>
        <a:xfrm>
          <a:off x="182935" y="29247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AU" sz="2700" b="0" i="0" kern="1200"/>
            <a:t>Community Of Practice </a:t>
          </a:r>
          <a:endParaRPr lang="en-US" sz="2700" kern="1200"/>
        </a:p>
      </dsp:txBody>
      <dsp:txXfrm>
        <a:off x="182935" y="2924702"/>
        <a:ext cx="3600000" cy="720000"/>
      </dsp:txXfrm>
    </dsp:sp>
    <dsp:sp modelId="{474B9A6B-EB61-4A13-A0F5-8EBBD5EB5FC4}">
      <dsp:nvSpPr>
        <dsp:cNvPr id="0" name=""/>
        <dsp:cNvSpPr/>
      </dsp:nvSpPr>
      <dsp:spPr>
        <a:xfrm>
          <a:off x="5114935" y="44702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138BBE-BE3C-4762-A85D-2F287CB7E5B5}">
      <dsp:nvSpPr>
        <dsp:cNvPr id="0" name=""/>
        <dsp:cNvSpPr/>
      </dsp:nvSpPr>
      <dsp:spPr>
        <a:xfrm>
          <a:off x="5582935" y="5127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F2EA9-3E71-4E86-A1E6-D42EF3FA0FB2}">
      <dsp:nvSpPr>
        <dsp:cNvPr id="0" name=""/>
        <dsp:cNvSpPr/>
      </dsp:nvSpPr>
      <dsp:spPr>
        <a:xfrm>
          <a:off x="4412935" y="29247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AU" sz="2700" b="0" i="0" kern="1200"/>
            <a:t>Coming Together </a:t>
          </a:r>
          <a:endParaRPr lang="en-US" sz="2700" kern="1200"/>
        </a:p>
      </dsp:txBody>
      <dsp:txXfrm>
        <a:off x="4412935" y="2924702"/>
        <a:ext cx="36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94B0C-E507-46FE-80EC-7C7263127B12}">
      <dsp:nvSpPr>
        <dsp:cNvPr id="0" name=""/>
        <dsp:cNvSpPr/>
      </dsp:nvSpPr>
      <dsp:spPr>
        <a:xfrm>
          <a:off x="0" y="477"/>
          <a:ext cx="4683949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6FB59-C2BC-4154-AB9D-2C13FBF06BA1}">
      <dsp:nvSpPr>
        <dsp:cNvPr id="0" name=""/>
        <dsp:cNvSpPr/>
      </dsp:nvSpPr>
      <dsp:spPr>
        <a:xfrm>
          <a:off x="198881" y="148405"/>
          <a:ext cx="361601" cy="3616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20D87-F9E4-4FD5-9703-4843FCB341F9}">
      <dsp:nvSpPr>
        <dsp:cNvPr id="0" name=""/>
        <dsp:cNvSpPr/>
      </dsp:nvSpPr>
      <dsp:spPr>
        <a:xfrm>
          <a:off x="759363" y="477"/>
          <a:ext cx="3924585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0" i="0" kern="1200"/>
            <a:t>Introductions</a:t>
          </a:r>
          <a:endParaRPr lang="en-US" sz="1600" kern="1200"/>
        </a:p>
      </dsp:txBody>
      <dsp:txXfrm>
        <a:off x="759363" y="477"/>
        <a:ext cx="3924585" cy="657457"/>
      </dsp:txXfrm>
    </dsp:sp>
    <dsp:sp modelId="{96821B0B-DCC4-49EE-AA8D-92A1198832CF}">
      <dsp:nvSpPr>
        <dsp:cNvPr id="0" name=""/>
        <dsp:cNvSpPr/>
      </dsp:nvSpPr>
      <dsp:spPr>
        <a:xfrm>
          <a:off x="0" y="822299"/>
          <a:ext cx="4683949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EC0FB-A50B-41AA-B3E2-03DA32277039}">
      <dsp:nvSpPr>
        <dsp:cNvPr id="0" name=""/>
        <dsp:cNvSpPr/>
      </dsp:nvSpPr>
      <dsp:spPr>
        <a:xfrm>
          <a:off x="198881" y="970227"/>
          <a:ext cx="361601" cy="3616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50D59-EFD0-421F-9D08-A2E3AA0784F5}">
      <dsp:nvSpPr>
        <dsp:cNvPr id="0" name=""/>
        <dsp:cNvSpPr/>
      </dsp:nvSpPr>
      <dsp:spPr>
        <a:xfrm>
          <a:off x="759363" y="822299"/>
          <a:ext cx="3924585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0" i="0" kern="1200"/>
            <a:t>What is a CoP</a:t>
          </a:r>
          <a:endParaRPr lang="en-US" sz="1600" kern="1200"/>
        </a:p>
      </dsp:txBody>
      <dsp:txXfrm>
        <a:off x="759363" y="822299"/>
        <a:ext cx="3924585" cy="657457"/>
      </dsp:txXfrm>
    </dsp:sp>
    <dsp:sp modelId="{D9BD0E41-B3E1-4C3C-8E6E-143435737340}">
      <dsp:nvSpPr>
        <dsp:cNvPr id="0" name=""/>
        <dsp:cNvSpPr/>
      </dsp:nvSpPr>
      <dsp:spPr>
        <a:xfrm>
          <a:off x="0" y="1644122"/>
          <a:ext cx="4683949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AA067C-784D-4E5A-A68B-AD29744ED092}">
      <dsp:nvSpPr>
        <dsp:cNvPr id="0" name=""/>
        <dsp:cNvSpPr/>
      </dsp:nvSpPr>
      <dsp:spPr>
        <a:xfrm>
          <a:off x="198881" y="1792050"/>
          <a:ext cx="361601" cy="3616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801E7-7E42-452B-BFB1-C4D1CBF23462}">
      <dsp:nvSpPr>
        <dsp:cNvPr id="0" name=""/>
        <dsp:cNvSpPr/>
      </dsp:nvSpPr>
      <dsp:spPr>
        <a:xfrm>
          <a:off x="759363" y="1644122"/>
          <a:ext cx="3924585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0" i="0" kern="1200"/>
            <a:t>How will we work together</a:t>
          </a:r>
          <a:endParaRPr lang="en-US" sz="1600" kern="1200"/>
        </a:p>
      </dsp:txBody>
      <dsp:txXfrm>
        <a:off x="759363" y="1644122"/>
        <a:ext cx="3924585" cy="657457"/>
      </dsp:txXfrm>
    </dsp:sp>
    <dsp:sp modelId="{EC5F7BF1-2EF4-478E-B146-EED76BA1ED5D}">
      <dsp:nvSpPr>
        <dsp:cNvPr id="0" name=""/>
        <dsp:cNvSpPr/>
      </dsp:nvSpPr>
      <dsp:spPr>
        <a:xfrm>
          <a:off x="0" y="2465944"/>
          <a:ext cx="4683949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A50F3-59F2-46E1-86AF-07C091B0D6F6}">
      <dsp:nvSpPr>
        <dsp:cNvPr id="0" name=""/>
        <dsp:cNvSpPr/>
      </dsp:nvSpPr>
      <dsp:spPr>
        <a:xfrm>
          <a:off x="198881" y="2613872"/>
          <a:ext cx="361601" cy="3616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7A2A8-2A9E-4664-8D2F-254ACDE1EFC1}">
      <dsp:nvSpPr>
        <dsp:cNvPr id="0" name=""/>
        <dsp:cNvSpPr/>
      </dsp:nvSpPr>
      <dsp:spPr>
        <a:xfrm>
          <a:off x="759363" y="2465944"/>
          <a:ext cx="3924585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0" i="0" kern="1200"/>
            <a:t>Consider the Homeshare Pathway as a framework for exploration</a:t>
          </a:r>
          <a:endParaRPr lang="en-US" sz="1600" kern="1200"/>
        </a:p>
      </dsp:txBody>
      <dsp:txXfrm>
        <a:off x="759363" y="2465944"/>
        <a:ext cx="3924585" cy="657457"/>
      </dsp:txXfrm>
    </dsp:sp>
    <dsp:sp modelId="{EDE9654B-5127-4ED6-87F2-144915218265}">
      <dsp:nvSpPr>
        <dsp:cNvPr id="0" name=""/>
        <dsp:cNvSpPr/>
      </dsp:nvSpPr>
      <dsp:spPr>
        <a:xfrm>
          <a:off x="0" y="3287766"/>
          <a:ext cx="4683949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6814C-FA1C-435A-B8F9-1A18E58F9D47}">
      <dsp:nvSpPr>
        <dsp:cNvPr id="0" name=""/>
        <dsp:cNvSpPr/>
      </dsp:nvSpPr>
      <dsp:spPr>
        <a:xfrm>
          <a:off x="198881" y="3435694"/>
          <a:ext cx="361601" cy="36160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7F2A2-C861-4707-A728-45E72E8D9AF7}">
      <dsp:nvSpPr>
        <dsp:cNvPr id="0" name=""/>
        <dsp:cNvSpPr/>
      </dsp:nvSpPr>
      <dsp:spPr>
        <a:xfrm>
          <a:off x="759363" y="3287766"/>
          <a:ext cx="3924585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0" i="0" kern="1200"/>
            <a:t>Break out room on ideas to be discussed </a:t>
          </a:r>
          <a:endParaRPr lang="en-US" sz="1600" kern="1200"/>
        </a:p>
      </dsp:txBody>
      <dsp:txXfrm>
        <a:off x="759363" y="3287766"/>
        <a:ext cx="3924585" cy="657457"/>
      </dsp:txXfrm>
    </dsp:sp>
    <dsp:sp modelId="{103A2C33-B5C2-40D2-82EB-94007ADE4718}">
      <dsp:nvSpPr>
        <dsp:cNvPr id="0" name=""/>
        <dsp:cNvSpPr/>
      </dsp:nvSpPr>
      <dsp:spPr>
        <a:xfrm>
          <a:off x="0" y="4109589"/>
          <a:ext cx="4683949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AFB99-CE8B-47F5-8FBB-78D3BA0E7C3F}">
      <dsp:nvSpPr>
        <dsp:cNvPr id="0" name=""/>
        <dsp:cNvSpPr/>
      </dsp:nvSpPr>
      <dsp:spPr>
        <a:xfrm>
          <a:off x="198881" y="4257517"/>
          <a:ext cx="361601" cy="36160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BD42A-FCF8-439B-AA0E-CE9BF77FCB5E}">
      <dsp:nvSpPr>
        <dsp:cNvPr id="0" name=""/>
        <dsp:cNvSpPr/>
      </dsp:nvSpPr>
      <dsp:spPr>
        <a:xfrm>
          <a:off x="759363" y="4109589"/>
          <a:ext cx="3924585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0" i="0" kern="1200"/>
            <a:t>Feedback </a:t>
          </a:r>
          <a:endParaRPr lang="en-US" sz="1600" kern="1200"/>
        </a:p>
      </dsp:txBody>
      <dsp:txXfrm>
        <a:off x="759363" y="4109589"/>
        <a:ext cx="3924585" cy="657457"/>
      </dsp:txXfrm>
    </dsp:sp>
    <dsp:sp modelId="{2EB78A17-21D6-433D-BA5B-9F0A2C09104E}">
      <dsp:nvSpPr>
        <dsp:cNvPr id="0" name=""/>
        <dsp:cNvSpPr/>
      </dsp:nvSpPr>
      <dsp:spPr>
        <a:xfrm>
          <a:off x="0" y="4931411"/>
          <a:ext cx="4683949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F51E1-4ACE-4DC4-9750-C0CA46BF8EE4}">
      <dsp:nvSpPr>
        <dsp:cNvPr id="0" name=""/>
        <dsp:cNvSpPr/>
      </dsp:nvSpPr>
      <dsp:spPr>
        <a:xfrm>
          <a:off x="198881" y="5079339"/>
          <a:ext cx="361601" cy="361601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EF8DE4-DCED-47F5-AAC8-28DE0164CC52}">
      <dsp:nvSpPr>
        <dsp:cNvPr id="0" name=""/>
        <dsp:cNvSpPr/>
      </dsp:nvSpPr>
      <dsp:spPr>
        <a:xfrm>
          <a:off x="759363" y="4931411"/>
          <a:ext cx="3924585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0" i="0" kern="1200"/>
            <a:t>Next steps</a:t>
          </a:r>
          <a:endParaRPr lang="en-US" sz="1600" kern="1200"/>
        </a:p>
      </dsp:txBody>
      <dsp:txXfrm>
        <a:off x="759363" y="4931411"/>
        <a:ext cx="3924585" cy="6574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AB7B-B8A5-46F6-A4B8-1E094D02EF60}">
      <dsp:nvSpPr>
        <dsp:cNvPr id="0" name=""/>
        <dsp:cNvSpPr/>
      </dsp:nvSpPr>
      <dsp:spPr>
        <a:xfrm>
          <a:off x="522" y="927853"/>
          <a:ext cx="2133413" cy="787143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Cop 1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Coming Together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 </a:t>
          </a:r>
        </a:p>
      </dsp:txBody>
      <dsp:txXfrm>
        <a:off x="394094" y="927853"/>
        <a:ext cx="1346270" cy="787143"/>
      </dsp:txXfrm>
    </dsp:sp>
    <dsp:sp modelId="{6ABEFF29-4711-46E5-85B1-832F5B8B4BE4}">
      <dsp:nvSpPr>
        <dsp:cNvPr id="0" name=""/>
        <dsp:cNvSpPr/>
      </dsp:nvSpPr>
      <dsp:spPr>
        <a:xfrm>
          <a:off x="522" y="1813389"/>
          <a:ext cx="1706731" cy="1996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What is a CoP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 dirty="0"/>
            <a:t>How will we work together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 dirty="0"/>
            <a:t>Consider the Homeshare Pathway as a framework for exploration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 dirty="0"/>
            <a:t>Add ideas to be discussed</a:t>
          </a:r>
        </a:p>
      </dsp:txBody>
      <dsp:txXfrm>
        <a:off x="522" y="1813389"/>
        <a:ext cx="1706731" cy="1996312"/>
      </dsp:txXfrm>
    </dsp:sp>
    <dsp:sp modelId="{128FDA0E-0375-4C33-8E51-EBBB002BB40C}">
      <dsp:nvSpPr>
        <dsp:cNvPr id="0" name=""/>
        <dsp:cNvSpPr/>
      </dsp:nvSpPr>
      <dsp:spPr>
        <a:xfrm>
          <a:off x="1917936" y="927853"/>
          <a:ext cx="2133413" cy="787143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Cop 2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Promotion and Interviews</a:t>
          </a:r>
        </a:p>
      </dsp:txBody>
      <dsp:txXfrm>
        <a:off x="2311508" y="927853"/>
        <a:ext cx="1346270" cy="787143"/>
      </dsp:txXfrm>
    </dsp:sp>
    <dsp:sp modelId="{96F09ABD-8DC7-4C7B-8BB5-B93B82E5A72D}">
      <dsp:nvSpPr>
        <dsp:cNvPr id="0" name=""/>
        <dsp:cNvSpPr/>
      </dsp:nvSpPr>
      <dsp:spPr>
        <a:xfrm>
          <a:off x="1917936" y="1813389"/>
          <a:ext cx="1706731" cy="1996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Promotion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Interviews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Safeguards ie police checks, ref checks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Suitability etc </a:t>
          </a:r>
        </a:p>
      </dsp:txBody>
      <dsp:txXfrm>
        <a:off x="1917936" y="1813389"/>
        <a:ext cx="1706731" cy="1996312"/>
      </dsp:txXfrm>
    </dsp:sp>
    <dsp:sp modelId="{1B6747E5-E943-4F95-AE9F-7922549DA265}">
      <dsp:nvSpPr>
        <dsp:cNvPr id="0" name=""/>
        <dsp:cNvSpPr/>
      </dsp:nvSpPr>
      <dsp:spPr>
        <a:xfrm>
          <a:off x="3835350" y="927853"/>
          <a:ext cx="2133413" cy="787143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Cop 3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Making and Supporting matches </a:t>
          </a:r>
        </a:p>
      </dsp:txBody>
      <dsp:txXfrm>
        <a:off x="4228922" y="927853"/>
        <a:ext cx="1346270" cy="787143"/>
      </dsp:txXfrm>
    </dsp:sp>
    <dsp:sp modelId="{2D20AA91-765E-4437-8960-9D2A48848AFC}">
      <dsp:nvSpPr>
        <dsp:cNvPr id="0" name=""/>
        <dsp:cNvSpPr/>
      </dsp:nvSpPr>
      <dsp:spPr>
        <a:xfrm>
          <a:off x="3835350" y="1813389"/>
          <a:ext cx="1706731" cy="1996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Identify potential matches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Introductions and meetings with family and friends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Negotiating agreement utilities etc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Keeping contact and problem solving</a:t>
          </a:r>
        </a:p>
      </dsp:txBody>
      <dsp:txXfrm>
        <a:off x="3835350" y="1813389"/>
        <a:ext cx="1706731" cy="1996312"/>
      </dsp:txXfrm>
    </dsp:sp>
    <dsp:sp modelId="{81AEB8AF-AFD9-40D8-8147-15366CF69C32}">
      <dsp:nvSpPr>
        <dsp:cNvPr id="0" name=""/>
        <dsp:cNvSpPr/>
      </dsp:nvSpPr>
      <dsp:spPr>
        <a:xfrm>
          <a:off x="5752763" y="927853"/>
          <a:ext cx="2133413" cy="787143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Cop 4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 dirty="0"/>
            <a:t>Match Closure or Rematch </a:t>
          </a:r>
        </a:p>
      </dsp:txBody>
      <dsp:txXfrm>
        <a:off x="6146335" y="927853"/>
        <a:ext cx="1346270" cy="787143"/>
      </dsp:txXfrm>
    </dsp:sp>
    <dsp:sp modelId="{C9D453E6-0EA0-4D9E-BD66-857E1C7F1525}">
      <dsp:nvSpPr>
        <dsp:cNvPr id="0" name=""/>
        <dsp:cNvSpPr/>
      </dsp:nvSpPr>
      <dsp:spPr>
        <a:xfrm>
          <a:off x="5752763" y="1813389"/>
          <a:ext cx="1706731" cy="1996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Planning for closure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Exit interviews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/>
            <a:t>Measurement of impact</a:t>
          </a:r>
        </a:p>
      </dsp:txBody>
      <dsp:txXfrm>
        <a:off x="5752763" y="1813389"/>
        <a:ext cx="1706731" cy="1996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63948B-E042-DF66-F399-074CD04EF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6F5E05-F406-4196-0212-E528EB0466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41153B-13E1-4DFE-33A3-11422372DD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Make an internal decision about when you run police checks, what is the cost to the agency?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B0924-53A2-9CC5-6414-FB1AACE48C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C2122-7773-4B55-B27F-28DC693C21BC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068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B8A4">
            <a:alpha val="76078"/>
          </a:srgb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A4B14-3C27-3595-4AE7-D366AB9FF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AU" sz="3500">
                <a:solidFill>
                  <a:srgbClr val="FFFFFF"/>
                </a:solidFill>
              </a:rPr>
              <a:t>Homeshare International 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53756FFF-A8DB-E4E4-BAA4-A269EE425F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942464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9342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C5D0BE-55A8-E2DD-2032-358DFA6EA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3493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7399E6-83DF-8E41-AF59-F2DAB36F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051" y="381935"/>
            <a:ext cx="3006438" cy="5974414"/>
          </a:xfrm>
        </p:spPr>
        <p:txBody>
          <a:bodyPr anchor="ctr">
            <a:normAutofit/>
          </a:bodyPr>
          <a:lstStyle/>
          <a:p>
            <a:r>
              <a:rPr lang="en-AU" sz="7000">
                <a:solidFill>
                  <a:srgbClr val="FFFFFF"/>
                </a:solidFill>
              </a:rPr>
              <a:t>Next steps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0420" y="554152"/>
            <a:ext cx="430632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0070C-39B7-46DD-3C24-EF7D3B2DE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2924" y="518400"/>
            <a:ext cx="3578706" cy="5837949"/>
          </a:xfrm>
        </p:spPr>
        <p:txBody>
          <a:bodyPr anchor="ctr">
            <a:normAutofit/>
          </a:bodyPr>
          <a:lstStyle/>
          <a:p>
            <a:r>
              <a:rPr lang="en-AU" sz="1700">
                <a:solidFill>
                  <a:schemeClr val="tx1">
                    <a:alpha val="80000"/>
                  </a:schemeClr>
                </a:solidFill>
              </a:rPr>
              <a:t>What can we all do to prepare for the next CoP so it is successful?</a:t>
            </a:r>
          </a:p>
          <a:p>
            <a:pPr marL="114300" indent="0">
              <a:buNone/>
            </a:pPr>
            <a:endParaRPr lang="en-AU" sz="17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88A4A-5CE9-C2EB-10F0-2640771C2C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68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D5E6C0-D873-0508-81A2-5DD566B49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45" y="1070800"/>
            <a:ext cx="2954766" cy="5583126"/>
          </a:xfrm>
        </p:spPr>
        <p:txBody>
          <a:bodyPr>
            <a:normAutofit/>
          </a:bodyPr>
          <a:lstStyle/>
          <a:p>
            <a:pPr algn="r"/>
            <a:r>
              <a:rPr lang="en-AU" sz="7000"/>
              <a:t>Agenda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6039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ext Placeholder 2">
            <a:extLst>
              <a:ext uri="{FF2B5EF4-FFF2-40B4-BE49-F238E27FC236}">
                <a16:creationId xmlns:a16="http://schemas.microsoft.com/office/drawing/2014/main" id="{2277A7A9-340D-5C20-0391-5C671766BD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8745383"/>
              </p:ext>
            </p:extLst>
          </p:nvPr>
        </p:nvGraphicFramePr>
        <p:xfrm>
          <a:off x="3831401" y="1070800"/>
          <a:ext cx="4683949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DD3FE0-B87F-06AA-5B69-C0DE08E8BD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3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4155C20-3F0E-4576-8A0B-C345B6231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7ACFE6-D8B8-C613-A7E8-02A1DC7E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7" y="1598246"/>
            <a:ext cx="3415994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8432BD-6B2B-04E7-2EBC-CF7118A82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44745" y="1590840"/>
            <a:ext cx="3757880" cy="500753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-US" sz="38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Take one minute to introduce yourself and what you are looking forward to in being present at COP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85491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21">
            <a:extLst>
              <a:ext uri="{FF2B5EF4-FFF2-40B4-BE49-F238E27FC236}">
                <a16:creationId xmlns:a16="http://schemas.microsoft.com/office/drawing/2014/main" id="{0BAEB82B-9A6B-4982-B56B-7529C6EA9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7346" y="1731109"/>
            <a:ext cx="10427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7">
            <a:extLst>
              <a:ext uri="{FF2B5EF4-FFF2-40B4-BE49-F238E27FC236}">
                <a16:creationId xmlns:a16="http://schemas.microsoft.com/office/drawing/2014/main" id="{FC71CE45-EECF-4555-AD4B-1B3D0D5D1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6431" y="1956458"/>
            <a:ext cx="68353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Graphic 22">
            <a:extLst>
              <a:ext uri="{FF2B5EF4-FFF2-40B4-BE49-F238E27FC236}">
                <a16:creationId xmlns:a16="http://schemas.microsoft.com/office/drawing/2014/main" id="{53AA89D1-0C70-46BB-8E35-5722A4B18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5691" y="2177021"/>
            <a:ext cx="95785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03C04-9404-90FE-2946-448472CA1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692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1BD795-5CAC-0DDA-5D4E-B729D0DDA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pPr algn="ctr"/>
            <a:r>
              <a:rPr lang="en-AU" sz="4200">
                <a:solidFill>
                  <a:srgbClr val="FFFFFF"/>
                </a:solidFill>
              </a:rPr>
              <a:t>What is  Community of Practice 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B562FA8-026D-F874-2B5D-43105E948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2924" y="518400"/>
            <a:ext cx="3578706" cy="5837949"/>
          </a:xfrm>
        </p:spPr>
        <p:txBody>
          <a:bodyPr anchor="ctr">
            <a:normAutofit/>
          </a:bodyPr>
          <a:lstStyle/>
          <a:p>
            <a:pPr fontAlgn="base">
              <a:spcAft>
                <a:spcPts val="1875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solidFill>
                  <a:schemeClr val="tx1">
                    <a:alpha val="80000"/>
                  </a:schemeClr>
                </a:solidFill>
                <a:effectLst/>
                <a:latin typeface="Open Sans" panose="020B0606030504020204" pitchFamily="34" charset="0"/>
              </a:rPr>
              <a:t>A community of practice (CoP) is a group of people who share a common concern, a set of problems, or an interest in a topic and who come together to fulfill both individual and group goals.</a:t>
            </a:r>
          </a:p>
          <a:p>
            <a:pPr fontAlgn="base">
              <a:spcAft>
                <a:spcPts val="1875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solidFill>
                  <a:schemeClr val="tx1">
                    <a:alpha val="80000"/>
                  </a:schemeClr>
                </a:solidFill>
                <a:effectLst/>
                <a:latin typeface="Open Sans" panose="020B0606030504020204" pitchFamily="34" charset="0"/>
              </a:rPr>
              <a:t>Communities of practice often focus on sharing best practices and creating new knowledge to advance a domain of professional practice. Interaction on an ongoing basis is an important part of this.</a:t>
            </a:r>
          </a:p>
          <a:p>
            <a:pPr marL="114300" indent="0">
              <a:buNone/>
            </a:pPr>
            <a:endParaRPr lang="en-AU" sz="17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7356A0-BD9B-149C-218B-45F4CAA03B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3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"/>
          <p:cNvSpPr/>
          <p:nvPr/>
        </p:nvSpPr>
        <p:spPr>
          <a:xfrm>
            <a:off x="2286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9"/>
          <p:cNvSpPr/>
          <p:nvPr/>
        </p:nvSpPr>
        <p:spPr>
          <a:xfrm>
            <a:off x="0" y="0"/>
            <a:ext cx="3125454" cy="6858000"/>
          </a:xfrm>
          <a:custGeom>
            <a:avLst/>
            <a:gdLst/>
            <a:ahLst/>
            <a:cxnLst/>
            <a:rect l="l" t="t" r="r" b="b"/>
            <a:pathLst>
              <a:path w="4167271" h="6858000" extrusionOk="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</a:pPr>
            <a:r>
              <a:rPr lang="en-US" b="1">
                <a:solidFill>
                  <a:srgbClr val="FFFFFF"/>
                </a:solidFill>
              </a:rPr>
              <a:t>Purpose of Community of Practice is to engage and develop our Homeshare ecosystem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100" name="Google Shape;100;p9"/>
          <p:cNvSpPr/>
          <p:nvPr/>
        </p:nvSpPr>
        <p:spPr>
          <a:xfrm rot="10800000" flipH="1">
            <a:off x="5662801" y="2455479"/>
            <a:ext cx="3062575" cy="4083433"/>
          </a:xfrm>
          <a:prstGeom prst="arc">
            <a:avLst>
              <a:gd name="adj1" fmla="val 16200000"/>
              <a:gd name="adj2" fmla="val 0"/>
            </a:avLst>
          </a:prstGeom>
          <a:noFill/>
          <a:ln w="127000" cap="rnd" cmpd="sng">
            <a:solidFill>
              <a:schemeClr val="accent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335338" y="1908460"/>
            <a:ext cx="5180012" cy="29521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D55788-D7FD-F809-D433-1D90055E79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"/>
          <p:cNvSpPr/>
          <p:nvPr/>
        </p:nvSpPr>
        <p:spPr>
          <a:xfrm>
            <a:off x="2286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0"/>
          <p:cNvSpPr/>
          <p:nvPr/>
        </p:nvSpPr>
        <p:spPr>
          <a:xfrm>
            <a:off x="0" y="0"/>
            <a:ext cx="3125454" cy="6858000"/>
          </a:xfrm>
          <a:custGeom>
            <a:avLst/>
            <a:gdLst/>
            <a:ahLst/>
            <a:cxnLst/>
            <a:rect l="l" t="t" r="r" b="b"/>
            <a:pathLst>
              <a:path w="4167271" h="6858000" extrusionOk="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0"/>
          <p:cNvSpPr txBox="1"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</a:pPr>
            <a:r>
              <a:rPr lang="en-US" b="1" dirty="0">
                <a:solidFill>
                  <a:srgbClr val="FFFFFF"/>
                </a:solidFill>
              </a:rPr>
              <a:t>How to contribute to a  Community of Practice </a:t>
            </a:r>
            <a:endParaRPr b="1" dirty="0">
              <a:solidFill>
                <a:srgbClr val="FFFFFF"/>
              </a:solidFill>
            </a:endParaRPr>
          </a:p>
        </p:txBody>
      </p:sp>
      <p:sp>
        <p:nvSpPr>
          <p:cNvPr id="110" name="Google Shape;110;p10"/>
          <p:cNvSpPr/>
          <p:nvPr/>
        </p:nvSpPr>
        <p:spPr>
          <a:xfrm rot="10800000" flipH="1">
            <a:off x="5662801" y="2455479"/>
            <a:ext cx="3062575" cy="4083433"/>
          </a:xfrm>
          <a:prstGeom prst="arc">
            <a:avLst>
              <a:gd name="adj1" fmla="val 16200000"/>
              <a:gd name="adj2" fmla="val 0"/>
            </a:avLst>
          </a:prstGeom>
          <a:noFill/>
          <a:ln w="127000" cap="rnd" cmpd="sng">
            <a:solidFill>
              <a:schemeClr val="accent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0"/>
          <p:cNvSpPr txBox="1">
            <a:spLocks noGrp="1"/>
          </p:cNvSpPr>
          <p:nvPr>
            <p:ph type="body" idx="1"/>
          </p:nvPr>
        </p:nvSpPr>
        <p:spPr>
          <a:xfrm>
            <a:off x="3303125" y="591300"/>
            <a:ext cx="5264700" cy="55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b="1"/>
              <a:t>           </a:t>
            </a:r>
            <a:r>
              <a:rPr lang="en-US" sz="3200" b="1"/>
              <a:t>Community of Practice</a:t>
            </a:r>
            <a:r>
              <a:rPr lang="en-US" sz="2800" b="1"/>
              <a:t> </a:t>
            </a:r>
            <a:endParaRPr sz="2800" b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/>
          </a:p>
          <a:p>
            <a:pPr marL="45720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>
                <a:solidFill>
                  <a:srgbClr val="CC0000"/>
                </a:solidFill>
              </a:rPr>
              <a:t>Collaborate </a:t>
            </a:r>
            <a:r>
              <a:rPr lang="en-US" sz="2800" b="1"/>
              <a:t>and learn from each other </a:t>
            </a:r>
            <a:endParaRPr b="1"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>
                <a:solidFill>
                  <a:srgbClr val="CC0000"/>
                </a:solidFill>
              </a:rPr>
              <a:t>Reflect </a:t>
            </a:r>
            <a:r>
              <a:rPr lang="en-US" sz="2800" b="1"/>
              <a:t>on our work </a:t>
            </a:r>
            <a:endParaRPr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>
                <a:solidFill>
                  <a:srgbClr val="CC0000"/>
                </a:solidFill>
              </a:rPr>
              <a:t>Commit</a:t>
            </a:r>
            <a:r>
              <a:rPr lang="en-US" sz="2800" b="1"/>
              <a:t> to the group</a:t>
            </a:r>
            <a:endParaRPr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>
                <a:solidFill>
                  <a:srgbClr val="CC0000"/>
                </a:solidFill>
              </a:rPr>
              <a:t>Develop</a:t>
            </a:r>
            <a:r>
              <a:rPr lang="en-US" sz="2800" b="1"/>
              <a:t> our practice skills</a:t>
            </a:r>
            <a:endParaRPr sz="2800" b="1"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>
                <a:solidFill>
                  <a:srgbClr val="CC0000"/>
                </a:solidFill>
              </a:rPr>
              <a:t>Engage</a:t>
            </a:r>
            <a:r>
              <a:rPr lang="en-US" sz="2800" b="1"/>
              <a:t> to solve problems </a:t>
            </a:r>
            <a:endParaRPr sz="2800" b="1"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 b="1">
                <a:solidFill>
                  <a:srgbClr val="CC0000"/>
                </a:solidFill>
              </a:rPr>
              <a:t>Share</a:t>
            </a:r>
            <a:r>
              <a:rPr lang="en-US" sz="2800" b="1"/>
              <a:t> information</a:t>
            </a:r>
            <a:endParaRPr sz="2800" b="1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b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829611-78E8-CEDD-BB50-5C1BA40D41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8D347E-A662-9BEF-FC55-949FDF4664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8E1867-19BC-6AD0-B372-036C9225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pPr algn="ctr"/>
            <a:r>
              <a:rPr lang="en-AU" sz="4500"/>
              <a:t>  Homeshare Pathway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33BA30F-95E4-B536-DAEC-60AC7C7366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956422"/>
              </p:ext>
            </p:extLst>
          </p:nvPr>
        </p:nvGraphicFramePr>
        <p:xfrm>
          <a:off x="628650" y="1443789"/>
          <a:ext cx="7886700" cy="473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195DF-3FD6-5BE7-483A-45E8AEF3EB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04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363F68-5B87-C5BD-8025-3B10A7CFE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3286" y="467271"/>
            <a:ext cx="3146755" cy="2052522"/>
          </a:xfrm>
        </p:spPr>
        <p:txBody>
          <a:bodyPr anchor="b">
            <a:normAutofit/>
          </a:bodyPr>
          <a:lstStyle/>
          <a:p>
            <a:r>
              <a:rPr lang="en-AU" sz="4900"/>
              <a:t>Break Out Rooms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2223" y="554152"/>
            <a:ext cx="4306642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uestion mark against red wall">
            <a:extLst>
              <a:ext uri="{FF2B5EF4-FFF2-40B4-BE49-F238E27FC236}">
                <a16:creationId xmlns:a16="http://schemas.microsoft.com/office/drawing/2014/main" id="{16115161-0C29-1F7D-343F-7307AD5128B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625"/>
          <a:stretch/>
        </p:blipFill>
        <p:spPr>
          <a:xfrm>
            <a:off x="379063" y="554151"/>
            <a:ext cx="4306642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20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17" y="703679"/>
            <a:ext cx="128636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064" y="1562696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BA9C6-7FB2-075A-3430-6F06F0793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3286" y="2990818"/>
            <a:ext cx="3146755" cy="2913872"/>
          </a:xfrm>
        </p:spPr>
        <p:txBody>
          <a:bodyPr anchor="t">
            <a:normAutofit/>
          </a:bodyPr>
          <a:lstStyle/>
          <a:p>
            <a:r>
              <a:rPr lang="en-AU" sz="1700">
                <a:solidFill>
                  <a:schemeClr val="tx1">
                    <a:alpha val="80000"/>
                  </a:schemeClr>
                </a:solidFill>
              </a:rPr>
              <a:t>Consider the suggested content of Cop 2 , Cop 3 and Cop 4 </a:t>
            </a:r>
          </a:p>
          <a:p>
            <a:r>
              <a:rPr lang="en-AU" sz="1700">
                <a:solidFill>
                  <a:schemeClr val="tx1">
                    <a:alpha val="80000"/>
                  </a:schemeClr>
                </a:solidFill>
              </a:rPr>
              <a:t>Is there anything you would like added or removed  </a:t>
            </a:r>
          </a:p>
        </p:txBody>
      </p:sp>
      <p:sp>
        <p:nvSpPr>
          <p:cNvPr id="24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0611" y="5775082"/>
            <a:ext cx="84320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65F0-4246-8D63-CF0E-FC43311C16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51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40271B-C018-22CB-B637-BB090AF23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8CD00-518B-BA4F-B143-A41829F9A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3286" y="467271"/>
            <a:ext cx="3146755" cy="2052522"/>
          </a:xfrm>
        </p:spPr>
        <p:txBody>
          <a:bodyPr anchor="b">
            <a:normAutofit/>
          </a:bodyPr>
          <a:lstStyle/>
          <a:p>
            <a:r>
              <a:rPr lang="en-AU" sz="4900"/>
              <a:t>Feedback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2223" y="554152"/>
            <a:ext cx="4306642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fferent colored question marks">
            <a:extLst>
              <a:ext uri="{FF2B5EF4-FFF2-40B4-BE49-F238E27FC236}">
                <a16:creationId xmlns:a16="http://schemas.microsoft.com/office/drawing/2014/main" id="{2326B314-A1CC-4FA7-EA5A-B6899C254D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950" r="30863" b="1"/>
          <a:stretch/>
        </p:blipFill>
        <p:spPr>
          <a:xfrm>
            <a:off x="379063" y="554151"/>
            <a:ext cx="4306642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22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17" y="703679"/>
            <a:ext cx="128636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064" y="1562696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8D91C-8C59-7D6D-3F3B-775FD517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3286" y="2990818"/>
            <a:ext cx="3146755" cy="2913872"/>
          </a:xfrm>
        </p:spPr>
        <p:txBody>
          <a:bodyPr anchor="t">
            <a:normAutofit/>
          </a:bodyPr>
          <a:lstStyle/>
          <a:p>
            <a:r>
              <a:rPr lang="en-AU" sz="1700">
                <a:solidFill>
                  <a:schemeClr val="tx1">
                    <a:alpha val="80000"/>
                  </a:schemeClr>
                </a:solidFill>
              </a:rPr>
              <a:t>What would you group like to add</a:t>
            </a:r>
          </a:p>
          <a:p>
            <a:r>
              <a:rPr lang="en-AU" sz="1700">
                <a:solidFill>
                  <a:schemeClr val="tx1">
                    <a:alpha val="80000"/>
                  </a:schemeClr>
                </a:solidFill>
              </a:rPr>
              <a:t> What would your group like to remove </a:t>
            </a:r>
          </a:p>
        </p:txBody>
      </p:sp>
      <p:sp>
        <p:nvSpPr>
          <p:cNvPr id="26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0611" y="5775082"/>
            <a:ext cx="84320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8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AAB3E-199F-FEBE-8CCC-8317B1DF6C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20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350</Words>
  <Application>Microsoft Office PowerPoint</Application>
  <PresentationFormat>On-screen Show (4:3)</PresentationFormat>
  <Paragraphs>61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Open Sans</vt:lpstr>
      <vt:lpstr>Office Theme</vt:lpstr>
      <vt:lpstr>Homeshare International </vt:lpstr>
      <vt:lpstr>Agenda</vt:lpstr>
      <vt:lpstr>Welcome</vt:lpstr>
      <vt:lpstr>What is  Community of Practice </vt:lpstr>
      <vt:lpstr>Purpose of Community of Practice is to engage and develop our Homeshare ecosystem</vt:lpstr>
      <vt:lpstr>How to contribute to a  Community of Practice </vt:lpstr>
      <vt:lpstr>  Homeshare Pathway</vt:lpstr>
      <vt:lpstr>Break Out Rooms </vt:lpstr>
      <vt:lpstr>Feedback</vt:lpstr>
      <vt:lpstr>Next steps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wendy</dc:creator>
  <cp:lastModifiedBy>wendy francis</cp:lastModifiedBy>
  <cp:revision>2</cp:revision>
  <dcterms:created xsi:type="dcterms:W3CDTF">2023-01-03T03:26:04Z</dcterms:created>
  <dcterms:modified xsi:type="dcterms:W3CDTF">2025-02-03T04:01:50Z</dcterms:modified>
</cp:coreProperties>
</file>